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9" r:id="rId2"/>
  </p:sldMasterIdLst>
  <p:notesMasterIdLst>
    <p:notesMasterId r:id="rId28"/>
  </p:notesMasterIdLst>
  <p:handoutMasterIdLst>
    <p:handoutMasterId r:id="rId29"/>
  </p:handoutMasterIdLst>
  <p:sldIdLst>
    <p:sldId id="696" r:id="rId3"/>
    <p:sldId id="697" r:id="rId4"/>
    <p:sldId id="725" r:id="rId5"/>
    <p:sldId id="770" r:id="rId6"/>
    <p:sldId id="771" r:id="rId7"/>
    <p:sldId id="754" r:id="rId8"/>
    <p:sldId id="772" r:id="rId9"/>
    <p:sldId id="755" r:id="rId10"/>
    <p:sldId id="759" r:id="rId11"/>
    <p:sldId id="761" r:id="rId12"/>
    <p:sldId id="741" r:id="rId13"/>
    <p:sldId id="764" r:id="rId14"/>
    <p:sldId id="765" r:id="rId15"/>
    <p:sldId id="766" r:id="rId16"/>
    <p:sldId id="768" r:id="rId17"/>
    <p:sldId id="767" r:id="rId18"/>
    <p:sldId id="769" r:id="rId19"/>
    <p:sldId id="774" r:id="rId20"/>
    <p:sldId id="775" r:id="rId21"/>
    <p:sldId id="773" r:id="rId22"/>
    <p:sldId id="762" r:id="rId23"/>
    <p:sldId id="742" r:id="rId24"/>
    <p:sldId id="743" r:id="rId25"/>
    <p:sldId id="776" r:id="rId26"/>
    <p:sldId id="777" r:id="rId27"/>
  </p:sldIdLst>
  <p:sldSz cx="9906000" cy="6858000" type="A4"/>
  <p:notesSz cx="6797675" cy="99282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6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0091"/>
    <a:srgbClr val="24007E"/>
    <a:srgbClr val="AB8F01"/>
    <a:srgbClr val="B19401"/>
    <a:srgbClr val="E37222"/>
    <a:srgbClr val="00985F"/>
    <a:srgbClr val="3095B4"/>
    <a:srgbClr val="B71234"/>
    <a:srgbClr val="522D2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40" autoAdjust="0"/>
    <p:restoredTop sz="65171" autoAdjust="0"/>
  </p:normalViewPr>
  <p:slideViewPr>
    <p:cSldViewPr snapToGrid="0" snapToObjects="1" showGuides="1">
      <p:cViewPr>
        <p:scale>
          <a:sx n="73" d="100"/>
          <a:sy n="73" d="100"/>
        </p:scale>
        <p:origin x="2496" y="126"/>
      </p:cViewPr>
      <p:guideLst>
        <p:guide orient="horz" pos="2160"/>
        <p:guide pos="3161"/>
      </p:guideLst>
    </p:cSldViewPr>
  </p:slideViewPr>
  <p:notesTextViewPr>
    <p:cViewPr>
      <p:scale>
        <a:sx n="100" d="100"/>
        <a:sy n="100" d="100"/>
      </p:scale>
      <p:origin x="0" y="0"/>
    </p:cViewPr>
  </p:notesTextViewPr>
  <p:sorterViewPr>
    <p:cViewPr>
      <p:scale>
        <a:sx n="100" d="100"/>
        <a:sy n="100" d="100"/>
      </p:scale>
      <p:origin x="0" y="-456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4958" cy="496967"/>
          </a:xfrm>
          <a:prstGeom prst="rect">
            <a:avLst/>
          </a:prstGeom>
        </p:spPr>
        <p:txBody>
          <a:bodyPr vert="horz" lIns="92147" tIns="46075" rIns="92147" bIns="46075" rtlCol="0"/>
          <a:lstStyle>
            <a:lvl1pPr algn="l">
              <a:defRPr sz="1200"/>
            </a:lvl1pPr>
          </a:lstStyle>
          <a:p>
            <a:endParaRPr lang="nl-BE"/>
          </a:p>
        </p:txBody>
      </p:sp>
      <p:sp>
        <p:nvSpPr>
          <p:cNvPr id="3" name="Tijdelijke aanduiding voor datum 2"/>
          <p:cNvSpPr>
            <a:spLocks noGrp="1"/>
          </p:cNvSpPr>
          <p:nvPr>
            <p:ph type="dt" sz="quarter" idx="1"/>
          </p:nvPr>
        </p:nvSpPr>
        <p:spPr>
          <a:xfrm>
            <a:off x="3851098" y="0"/>
            <a:ext cx="2944958" cy="496967"/>
          </a:xfrm>
          <a:prstGeom prst="rect">
            <a:avLst/>
          </a:prstGeom>
        </p:spPr>
        <p:txBody>
          <a:bodyPr vert="horz" lIns="92147" tIns="46075" rIns="92147" bIns="46075" rtlCol="0"/>
          <a:lstStyle>
            <a:lvl1pPr algn="r">
              <a:defRPr sz="1200"/>
            </a:lvl1pPr>
          </a:lstStyle>
          <a:p>
            <a:fld id="{AF1E2525-6FC2-4AF1-BEBD-F78A20E575C8}" type="datetimeFigureOut">
              <a:rPr lang="nl-BE" smtClean="0"/>
              <a:t>26/01/2023</a:t>
            </a:fld>
            <a:endParaRPr lang="nl-BE"/>
          </a:p>
        </p:txBody>
      </p:sp>
      <p:sp>
        <p:nvSpPr>
          <p:cNvPr id="4" name="Tijdelijke aanduiding voor voettekst 3"/>
          <p:cNvSpPr>
            <a:spLocks noGrp="1"/>
          </p:cNvSpPr>
          <p:nvPr>
            <p:ph type="ftr" sz="quarter" idx="2"/>
          </p:nvPr>
        </p:nvSpPr>
        <p:spPr>
          <a:xfrm>
            <a:off x="0" y="9429671"/>
            <a:ext cx="2944958" cy="496966"/>
          </a:xfrm>
          <a:prstGeom prst="rect">
            <a:avLst/>
          </a:prstGeom>
        </p:spPr>
        <p:txBody>
          <a:bodyPr vert="horz" lIns="92147" tIns="46075" rIns="92147" bIns="46075" rtlCol="0" anchor="b"/>
          <a:lstStyle>
            <a:lvl1pPr algn="l">
              <a:defRPr sz="1200"/>
            </a:lvl1pPr>
          </a:lstStyle>
          <a:p>
            <a:endParaRPr lang="nl-BE"/>
          </a:p>
        </p:txBody>
      </p:sp>
      <p:sp>
        <p:nvSpPr>
          <p:cNvPr id="5" name="Tijdelijke aanduiding voor dianummer 4"/>
          <p:cNvSpPr>
            <a:spLocks noGrp="1"/>
          </p:cNvSpPr>
          <p:nvPr>
            <p:ph type="sldNum" sz="quarter" idx="3"/>
          </p:nvPr>
        </p:nvSpPr>
        <p:spPr>
          <a:xfrm>
            <a:off x="3851098" y="9429671"/>
            <a:ext cx="2944958" cy="496966"/>
          </a:xfrm>
          <a:prstGeom prst="rect">
            <a:avLst/>
          </a:prstGeom>
        </p:spPr>
        <p:txBody>
          <a:bodyPr vert="horz" lIns="92147" tIns="46075" rIns="92147" bIns="46075" rtlCol="0" anchor="b"/>
          <a:lstStyle>
            <a:lvl1pPr algn="r">
              <a:defRPr sz="1200"/>
            </a:lvl1pPr>
          </a:lstStyle>
          <a:p>
            <a:fld id="{01DA581A-E6A0-47CD-9AE1-E32605DEBC08}" type="slidenum">
              <a:rPr lang="nl-BE" smtClean="0"/>
              <a:t>‹nr.›</a:t>
            </a:fld>
            <a:endParaRPr lang="nl-BE"/>
          </a:p>
        </p:txBody>
      </p:sp>
    </p:spTree>
    <p:extLst>
      <p:ext uri="{BB962C8B-B14F-4D97-AF65-F5344CB8AC3E}">
        <p14:creationId xmlns:p14="http://schemas.microsoft.com/office/powerpoint/2010/main" val="39525053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4958" cy="496967"/>
          </a:xfrm>
          <a:prstGeom prst="rect">
            <a:avLst/>
          </a:prstGeom>
        </p:spPr>
        <p:txBody>
          <a:bodyPr vert="horz" lIns="92147" tIns="46075" rIns="92147" bIns="46075" rtlCol="0"/>
          <a:lstStyle>
            <a:lvl1pPr algn="l">
              <a:defRPr sz="1200"/>
            </a:lvl1pPr>
          </a:lstStyle>
          <a:p>
            <a:endParaRPr lang="nl-BE"/>
          </a:p>
        </p:txBody>
      </p:sp>
      <p:sp>
        <p:nvSpPr>
          <p:cNvPr id="3" name="Tijdelijke aanduiding voor datum 2"/>
          <p:cNvSpPr>
            <a:spLocks noGrp="1"/>
          </p:cNvSpPr>
          <p:nvPr>
            <p:ph type="dt" idx="1"/>
          </p:nvPr>
        </p:nvSpPr>
        <p:spPr>
          <a:xfrm>
            <a:off x="3851098" y="0"/>
            <a:ext cx="2944958" cy="496967"/>
          </a:xfrm>
          <a:prstGeom prst="rect">
            <a:avLst/>
          </a:prstGeom>
        </p:spPr>
        <p:txBody>
          <a:bodyPr vert="horz" lIns="92147" tIns="46075" rIns="92147" bIns="46075" rtlCol="0"/>
          <a:lstStyle>
            <a:lvl1pPr algn="r">
              <a:defRPr sz="1200"/>
            </a:lvl1pPr>
          </a:lstStyle>
          <a:p>
            <a:fld id="{53323A8D-D184-443C-9F30-D0496374C2E4}" type="datetimeFigureOut">
              <a:rPr lang="nl-BE" smtClean="0"/>
              <a:t>26/01/2023</a:t>
            </a:fld>
            <a:endParaRPr lang="nl-BE"/>
          </a:p>
        </p:txBody>
      </p:sp>
      <p:sp>
        <p:nvSpPr>
          <p:cNvPr id="4" name="Tijdelijke aanduiding voor dia-afbeelding 3"/>
          <p:cNvSpPr>
            <a:spLocks noGrp="1" noRot="1" noChangeAspect="1"/>
          </p:cNvSpPr>
          <p:nvPr>
            <p:ph type="sldImg" idx="2"/>
          </p:nvPr>
        </p:nvSpPr>
        <p:spPr>
          <a:xfrm>
            <a:off x="979488" y="1241425"/>
            <a:ext cx="4838700" cy="3349625"/>
          </a:xfrm>
          <a:prstGeom prst="rect">
            <a:avLst/>
          </a:prstGeom>
          <a:noFill/>
          <a:ln w="12700">
            <a:solidFill>
              <a:prstClr val="black"/>
            </a:solidFill>
          </a:ln>
        </p:spPr>
        <p:txBody>
          <a:bodyPr vert="horz" lIns="92147" tIns="46075" rIns="92147" bIns="46075" rtlCol="0" anchor="ctr"/>
          <a:lstStyle/>
          <a:p>
            <a:endParaRPr lang="nl-BE"/>
          </a:p>
        </p:txBody>
      </p:sp>
      <p:sp>
        <p:nvSpPr>
          <p:cNvPr id="5" name="Tijdelijke aanduiding voor notities 4"/>
          <p:cNvSpPr>
            <a:spLocks noGrp="1"/>
          </p:cNvSpPr>
          <p:nvPr>
            <p:ph type="body" sz="quarter" idx="3"/>
          </p:nvPr>
        </p:nvSpPr>
        <p:spPr>
          <a:xfrm>
            <a:off x="679606" y="4777552"/>
            <a:ext cx="5438464" cy="3909050"/>
          </a:xfrm>
          <a:prstGeom prst="rect">
            <a:avLst/>
          </a:prstGeom>
        </p:spPr>
        <p:txBody>
          <a:bodyPr vert="horz" lIns="92147" tIns="46075" rIns="92147" bIns="46075"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9431259"/>
            <a:ext cx="2944958" cy="496967"/>
          </a:xfrm>
          <a:prstGeom prst="rect">
            <a:avLst/>
          </a:prstGeom>
        </p:spPr>
        <p:txBody>
          <a:bodyPr vert="horz" lIns="92147" tIns="46075" rIns="92147" bIns="46075"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51098" y="9431259"/>
            <a:ext cx="2944958" cy="496967"/>
          </a:xfrm>
          <a:prstGeom prst="rect">
            <a:avLst/>
          </a:prstGeom>
        </p:spPr>
        <p:txBody>
          <a:bodyPr vert="horz" lIns="92147" tIns="46075" rIns="92147" bIns="46075" rtlCol="0" anchor="b"/>
          <a:lstStyle>
            <a:lvl1pPr algn="r">
              <a:defRPr sz="1200"/>
            </a:lvl1pPr>
          </a:lstStyle>
          <a:p>
            <a:fld id="{4135C472-D6A0-4100-B7DC-87171DA876B3}" type="slidenum">
              <a:rPr lang="nl-BE" smtClean="0"/>
              <a:t>‹nr.›</a:t>
            </a:fld>
            <a:endParaRPr lang="nl-BE"/>
          </a:p>
        </p:txBody>
      </p:sp>
    </p:spTree>
    <p:extLst>
      <p:ext uri="{BB962C8B-B14F-4D97-AF65-F5344CB8AC3E}">
        <p14:creationId xmlns:p14="http://schemas.microsoft.com/office/powerpoint/2010/main" val="22985606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4135C472-D6A0-4100-B7DC-87171DA876B3}" type="slidenum">
              <a:rPr lang="nl-BE" smtClean="0"/>
              <a:t>2</a:t>
            </a:fld>
            <a:endParaRPr lang="nl-BE"/>
          </a:p>
        </p:txBody>
      </p:sp>
    </p:spTree>
    <p:extLst>
      <p:ext uri="{BB962C8B-B14F-4D97-AF65-F5344CB8AC3E}">
        <p14:creationId xmlns:p14="http://schemas.microsoft.com/office/powerpoint/2010/main" val="33295161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D98F9784-FF6E-4822-840C-C5EE9FBFE182}" type="slidenum">
              <a:rPr lang="nl-BE" smtClean="0"/>
              <a:t>12</a:t>
            </a:fld>
            <a:endParaRPr lang="nl-BE"/>
          </a:p>
        </p:txBody>
      </p:sp>
    </p:spTree>
    <p:extLst>
      <p:ext uri="{BB962C8B-B14F-4D97-AF65-F5344CB8AC3E}">
        <p14:creationId xmlns:p14="http://schemas.microsoft.com/office/powerpoint/2010/main" val="34615554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4135C472-D6A0-4100-B7DC-87171DA876B3}" type="slidenum">
              <a:rPr lang="nl-BE" smtClean="0"/>
              <a:t>14</a:t>
            </a:fld>
            <a:endParaRPr lang="nl-BE"/>
          </a:p>
        </p:txBody>
      </p:sp>
    </p:spTree>
    <p:extLst>
      <p:ext uri="{BB962C8B-B14F-4D97-AF65-F5344CB8AC3E}">
        <p14:creationId xmlns:p14="http://schemas.microsoft.com/office/powerpoint/2010/main" val="24680470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4135C472-D6A0-4100-B7DC-87171DA876B3}" type="slidenum">
              <a:rPr lang="nl-BE" smtClean="0"/>
              <a:t>15</a:t>
            </a:fld>
            <a:endParaRPr lang="nl-BE"/>
          </a:p>
        </p:txBody>
      </p:sp>
    </p:spTree>
    <p:extLst>
      <p:ext uri="{BB962C8B-B14F-4D97-AF65-F5344CB8AC3E}">
        <p14:creationId xmlns:p14="http://schemas.microsoft.com/office/powerpoint/2010/main" val="18373013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4135C472-D6A0-4100-B7DC-87171DA876B3}" type="slidenum">
              <a:rPr lang="nl-BE" smtClean="0"/>
              <a:t>18</a:t>
            </a:fld>
            <a:endParaRPr lang="nl-BE"/>
          </a:p>
        </p:txBody>
      </p:sp>
    </p:spTree>
    <p:extLst>
      <p:ext uri="{BB962C8B-B14F-4D97-AF65-F5344CB8AC3E}">
        <p14:creationId xmlns:p14="http://schemas.microsoft.com/office/powerpoint/2010/main" val="22622639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8" Type="http://schemas.openxmlformats.org/officeDocument/2006/relationships/hyperlink" Target="http://www.azalma.be/" TargetMode="External"/><Relationship Id="rId3" Type="http://schemas.openxmlformats.org/officeDocument/2006/relationships/image" Target="MAC:APPLE%202007:Az_Alma:huisstijldragers_final:Powerpoint%20template:" TargetMode="External"/><Relationship Id="rId7" Type="http://schemas.openxmlformats.org/officeDocument/2006/relationships/hyperlink" Target="https://www.linkedin.com/company/az-alma" TargetMode="External"/><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hyperlink" Target="https://www.facebook.com/azalma.be" TargetMode="External"/><Relationship Id="rId9" Type="http://schemas.openxmlformats.org/officeDocument/2006/relationships/image" Target="../media/image22.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AC:APPLE%202007:Az_Alma:huisstijldragers_final:Powerpoint%20template:" TargetMode="External"/><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9.jpeg"/><Relationship Id="rId4" Type="http://schemas.openxmlformats.org/officeDocument/2006/relationships/image" Target="../media/image8.jpeg"/></Relationships>
</file>

<file path=ppt/slideLayouts/_rels/slideLayout8.xml.rels><?xml version="1.0" encoding="UTF-8" standalone="yes"?>
<Relationships xmlns="http://schemas.openxmlformats.org/package/2006/relationships"><Relationship Id="rId3" Type="http://schemas.openxmlformats.org/officeDocument/2006/relationships/image" Target="MAC:APPLE%202007:Az_Alma:huisstijldragers_final:Powerpoint%20template:" TargetMode="External"/><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ogo">
    <p:bg bwMode="ltGray">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5" name="Text Placeholder 2"/>
          <p:cNvSpPr>
            <a:spLocks noGrp="1"/>
          </p:cNvSpPr>
          <p:nvPr>
            <p:ph type="body" idx="1" hasCustomPrompt="1"/>
          </p:nvPr>
        </p:nvSpPr>
        <p:spPr>
          <a:xfrm>
            <a:off x="0" y="6275800"/>
            <a:ext cx="7229474" cy="582199"/>
          </a:xfrm>
        </p:spPr>
        <p:txBody>
          <a:bodyPr lIns="360000" rIns="360000" bIns="180000" anchor="ctr" anchorCtr="0">
            <a:normAutofit/>
          </a:bodyPr>
          <a:lstStyle>
            <a:lvl1pPr marL="0" indent="0" algn="r">
              <a:buNone/>
              <a:defRPr sz="2400" b="1">
                <a:solidFill>
                  <a:srgbClr val="24007E"/>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BE" dirty="0"/>
              <a:t>SPREKER</a:t>
            </a:r>
          </a:p>
        </p:txBody>
      </p:sp>
      <p:sp>
        <p:nvSpPr>
          <p:cNvPr id="7" name="Text Placeholder 2"/>
          <p:cNvSpPr>
            <a:spLocks noGrp="1"/>
          </p:cNvSpPr>
          <p:nvPr>
            <p:ph type="body" idx="10" hasCustomPrompt="1"/>
          </p:nvPr>
        </p:nvSpPr>
        <p:spPr>
          <a:xfrm>
            <a:off x="1" y="4924425"/>
            <a:ext cx="7229474" cy="1351375"/>
          </a:xfrm>
        </p:spPr>
        <p:txBody>
          <a:bodyPr tIns="360000" rIns="360000" bIns="72000" anchor="b">
            <a:noAutofit/>
          </a:bodyPr>
          <a:lstStyle>
            <a:lvl1pPr marL="0" indent="0" algn="r">
              <a:lnSpc>
                <a:spcPts val="3000"/>
              </a:lnSpc>
              <a:buNone/>
              <a:defRPr sz="3200" b="1" baseline="0">
                <a:solidFill>
                  <a:srgbClr val="AB8F0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dirty="0"/>
              <a:t>TITEL</a:t>
            </a:r>
            <a:endParaRPr lang="nl-BE" dirty="0"/>
          </a:p>
        </p:txBody>
      </p:sp>
    </p:spTree>
    <p:extLst>
      <p:ext uri="{BB962C8B-B14F-4D97-AF65-F5344CB8AC3E}">
        <p14:creationId xmlns:p14="http://schemas.microsoft.com/office/powerpoint/2010/main" val="35850294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psomming">
    <p:spTree>
      <p:nvGrpSpPr>
        <p:cNvPr id="1" name=""/>
        <p:cNvGrpSpPr/>
        <p:nvPr/>
      </p:nvGrpSpPr>
      <p:grpSpPr>
        <a:xfrm>
          <a:off x="0" y="0"/>
          <a:ext cx="0" cy="0"/>
          <a:chOff x="0" y="0"/>
          <a:chExt cx="0" cy="0"/>
        </a:xfrm>
      </p:grpSpPr>
      <p:sp>
        <p:nvSpPr>
          <p:cNvPr id="5" name="Rectangle 7"/>
          <p:cNvSpPr>
            <a:spLocks noChangeArrowheads="1"/>
          </p:cNvSpPr>
          <p:nvPr userDrawn="1"/>
        </p:nvSpPr>
        <p:spPr bwMode="auto">
          <a:xfrm>
            <a:off x="0" y="-1"/>
            <a:ext cx="9906000" cy="6451346"/>
          </a:xfrm>
          <a:prstGeom prst="rect">
            <a:avLst/>
          </a:prstGeom>
          <a:solidFill>
            <a:srgbClr val="EDEAE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742950"/>
            <a:endParaRPr lang="nl-BE" sz="1463">
              <a:solidFill>
                <a:prstClr val="black"/>
              </a:solidFill>
            </a:endParaRPr>
          </a:p>
        </p:txBody>
      </p:sp>
      <p:sp>
        <p:nvSpPr>
          <p:cNvPr id="2" name="Titel 1"/>
          <p:cNvSpPr>
            <a:spLocks noGrp="1"/>
          </p:cNvSpPr>
          <p:nvPr>
            <p:ph type="title" hasCustomPrompt="1"/>
          </p:nvPr>
        </p:nvSpPr>
        <p:spPr>
          <a:xfrm>
            <a:off x="266317" y="94021"/>
            <a:ext cx="9373366" cy="636581"/>
          </a:xfrm>
        </p:spPr>
        <p:txBody>
          <a:bodyPr/>
          <a:lstStyle>
            <a:lvl1pPr>
              <a:defRPr baseline="0"/>
            </a:lvl1pPr>
          </a:lstStyle>
          <a:p>
            <a:r>
              <a:rPr lang="nl-NL" dirty="0" smtClean="0"/>
              <a:t>Klik hier om titel te maken</a:t>
            </a:r>
            <a:endParaRPr lang="nl-BE" dirty="0"/>
          </a:p>
        </p:txBody>
      </p:sp>
      <p:sp>
        <p:nvSpPr>
          <p:cNvPr id="4" name="Tijdelijke aanduiding voor tekst 3"/>
          <p:cNvSpPr>
            <a:spLocks noGrp="1"/>
          </p:cNvSpPr>
          <p:nvPr>
            <p:ph type="body" sz="quarter" idx="10" hasCustomPrompt="1"/>
          </p:nvPr>
        </p:nvSpPr>
        <p:spPr>
          <a:xfrm>
            <a:off x="458848" y="1120392"/>
            <a:ext cx="8986342" cy="5192427"/>
          </a:xfrm>
        </p:spPr>
        <p:txBody>
          <a:bodyPr/>
          <a:lstStyle>
            <a:lvl1pPr marL="417909" indent="-417909">
              <a:buClr>
                <a:srgbClr val="C00000"/>
              </a:buClr>
              <a:buFont typeface="+mj-lt"/>
              <a:buAutoNum type="arabicPeriod"/>
              <a:defRPr>
                <a:latin typeface="Tahoma" panose="020B0604030504040204" pitchFamily="34" charset="0"/>
                <a:ea typeface="Tahoma" panose="020B0604030504040204" pitchFamily="34" charset="0"/>
                <a:cs typeface="Tahoma" panose="020B0604030504040204" pitchFamily="34" charset="0"/>
              </a:defRPr>
            </a:lvl1pPr>
            <a:lvl2pPr marL="742950" indent="-371475">
              <a:buClr>
                <a:srgbClr val="C00000"/>
              </a:buClr>
              <a:buFont typeface="+mj-lt"/>
              <a:buAutoNum type="alphaLcParenR"/>
              <a:defRPr>
                <a:latin typeface="Tahoma" panose="020B0604030504040204" pitchFamily="34" charset="0"/>
                <a:ea typeface="Tahoma" panose="020B0604030504040204" pitchFamily="34" charset="0"/>
                <a:cs typeface="Tahoma" panose="020B0604030504040204" pitchFamily="34" charset="0"/>
              </a:defRPr>
            </a:lvl2pPr>
            <a:lvl3pPr marL="928688" indent="-185738">
              <a:buClr>
                <a:srgbClr val="C00000"/>
              </a:buClr>
              <a:buFont typeface="Tahoma" panose="020B0604030504040204" pitchFamily="34" charset="0"/>
              <a:buChar char="»"/>
              <a:defRPr>
                <a:latin typeface="Tahoma" panose="020B0604030504040204" pitchFamily="34" charset="0"/>
                <a:ea typeface="Tahoma" panose="020B0604030504040204" pitchFamily="34" charset="0"/>
                <a:cs typeface="Tahoma" panose="020B0604030504040204" pitchFamily="34" charset="0"/>
              </a:defRPr>
            </a:lvl3pPr>
            <a:lvl4pPr marL="1300163" indent="-185738">
              <a:buClr>
                <a:srgbClr val="C00000"/>
              </a:buClr>
              <a:buFont typeface="Wingdings" panose="05000000000000000000" pitchFamily="2" charset="2"/>
              <a:buChar char="§"/>
              <a:defRPr>
                <a:latin typeface="Tahoma" panose="020B0604030504040204" pitchFamily="34" charset="0"/>
                <a:ea typeface="Tahoma" panose="020B0604030504040204" pitchFamily="34" charset="0"/>
                <a:cs typeface="Tahoma" panose="020B0604030504040204" pitchFamily="34" charset="0"/>
              </a:defRPr>
            </a:lvl4pPr>
            <a:lvl5pPr marL="1671638" indent="-185738">
              <a:buClr>
                <a:srgbClr val="C00000"/>
              </a:buClr>
              <a:buSzPct val="85000"/>
              <a:buFont typeface="Wingdings" panose="05000000000000000000" pitchFamily="2" charset="2"/>
              <a:buChar char="ü"/>
              <a:defRPr sz="1300">
                <a:latin typeface="Tahoma" panose="020B0604030504040204" pitchFamily="34" charset="0"/>
                <a:ea typeface="Tahoma" panose="020B0604030504040204" pitchFamily="34" charset="0"/>
                <a:cs typeface="Tahoma" panose="020B0604030504040204" pitchFamily="34" charset="0"/>
              </a:defRPr>
            </a:lvl5pPr>
          </a:lstStyle>
          <a:p>
            <a:pPr lvl="0"/>
            <a:r>
              <a:rPr lang="nl-NL" dirty="0" smtClean="0"/>
              <a:t>Klik hier om opsomming te maken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BE" dirty="0"/>
          </a:p>
        </p:txBody>
      </p:sp>
    </p:spTree>
    <p:extLst>
      <p:ext uri="{BB962C8B-B14F-4D97-AF65-F5344CB8AC3E}">
        <p14:creationId xmlns:p14="http://schemas.microsoft.com/office/powerpoint/2010/main" val="881300174"/>
      </p:ext>
    </p:extLst>
  </p:cSld>
  <p:clrMapOvr>
    <a:masterClrMapping/>
  </p:clrMapOvr>
  <p:transition spd="slow">
    <p:wipe dir="r"/>
  </p:transition>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Opsomming">
    <p:spTree>
      <p:nvGrpSpPr>
        <p:cNvPr id="1" name=""/>
        <p:cNvGrpSpPr/>
        <p:nvPr/>
      </p:nvGrpSpPr>
      <p:grpSpPr>
        <a:xfrm>
          <a:off x="0" y="0"/>
          <a:ext cx="0" cy="0"/>
          <a:chOff x="0" y="0"/>
          <a:chExt cx="0" cy="0"/>
        </a:xfrm>
      </p:grpSpPr>
      <p:sp>
        <p:nvSpPr>
          <p:cNvPr id="5" name="Rectangle 7"/>
          <p:cNvSpPr>
            <a:spLocks noChangeArrowheads="1"/>
          </p:cNvSpPr>
          <p:nvPr userDrawn="1"/>
        </p:nvSpPr>
        <p:spPr bwMode="auto">
          <a:xfrm>
            <a:off x="0" y="-1"/>
            <a:ext cx="9906000" cy="6451346"/>
          </a:xfrm>
          <a:prstGeom prst="rect">
            <a:avLst/>
          </a:prstGeom>
          <a:solidFill>
            <a:srgbClr val="EDEAE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742950"/>
            <a:endParaRPr lang="nl-BE" sz="1463">
              <a:solidFill>
                <a:prstClr val="black"/>
              </a:solidFill>
            </a:endParaRPr>
          </a:p>
        </p:txBody>
      </p:sp>
      <p:sp>
        <p:nvSpPr>
          <p:cNvPr id="2" name="Titel 1"/>
          <p:cNvSpPr>
            <a:spLocks noGrp="1"/>
          </p:cNvSpPr>
          <p:nvPr>
            <p:ph type="title" hasCustomPrompt="1"/>
          </p:nvPr>
        </p:nvSpPr>
        <p:spPr>
          <a:xfrm>
            <a:off x="266317" y="94021"/>
            <a:ext cx="9373366" cy="636581"/>
          </a:xfrm>
        </p:spPr>
        <p:txBody>
          <a:bodyPr/>
          <a:lstStyle>
            <a:lvl1pPr>
              <a:defRPr baseline="0"/>
            </a:lvl1pPr>
          </a:lstStyle>
          <a:p>
            <a:r>
              <a:rPr lang="nl-NL" dirty="0" smtClean="0"/>
              <a:t>Klik hier om titel te maken</a:t>
            </a:r>
            <a:endParaRPr lang="nl-BE" dirty="0"/>
          </a:p>
        </p:txBody>
      </p:sp>
    </p:spTree>
    <p:extLst>
      <p:ext uri="{BB962C8B-B14F-4D97-AF65-F5344CB8AC3E}">
        <p14:creationId xmlns:p14="http://schemas.microsoft.com/office/powerpoint/2010/main" val="1149133885"/>
      </p:ext>
    </p:extLst>
  </p:cSld>
  <p:clrMapOvr>
    <a:masterClrMapping/>
  </p:clrMapOvr>
  <p:transition spd="slow">
    <p:wipe dir="r"/>
  </p:transition>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psomming met subtitel">
    <p:spTree>
      <p:nvGrpSpPr>
        <p:cNvPr id="1" name=""/>
        <p:cNvGrpSpPr/>
        <p:nvPr/>
      </p:nvGrpSpPr>
      <p:grpSpPr>
        <a:xfrm>
          <a:off x="0" y="0"/>
          <a:ext cx="0" cy="0"/>
          <a:chOff x="0" y="0"/>
          <a:chExt cx="0" cy="0"/>
        </a:xfrm>
      </p:grpSpPr>
      <p:sp>
        <p:nvSpPr>
          <p:cNvPr id="5" name="Rectangle 7"/>
          <p:cNvSpPr>
            <a:spLocks noChangeArrowheads="1"/>
          </p:cNvSpPr>
          <p:nvPr userDrawn="1"/>
        </p:nvSpPr>
        <p:spPr bwMode="auto">
          <a:xfrm>
            <a:off x="0" y="0"/>
            <a:ext cx="9906000" cy="6451346"/>
          </a:xfrm>
          <a:prstGeom prst="rect">
            <a:avLst/>
          </a:prstGeom>
          <a:solidFill>
            <a:srgbClr val="EDEAE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742950"/>
            <a:endParaRPr lang="nl-BE" sz="1463">
              <a:solidFill>
                <a:prstClr val="black"/>
              </a:solidFill>
            </a:endParaRPr>
          </a:p>
        </p:txBody>
      </p:sp>
      <p:sp>
        <p:nvSpPr>
          <p:cNvPr id="2" name="Titel 1"/>
          <p:cNvSpPr>
            <a:spLocks noGrp="1"/>
          </p:cNvSpPr>
          <p:nvPr>
            <p:ph type="title" hasCustomPrompt="1"/>
          </p:nvPr>
        </p:nvSpPr>
        <p:spPr>
          <a:xfrm>
            <a:off x="266317" y="94021"/>
            <a:ext cx="9373366" cy="636581"/>
          </a:xfrm>
        </p:spPr>
        <p:txBody>
          <a:bodyPr/>
          <a:lstStyle>
            <a:lvl1pPr>
              <a:defRPr baseline="0"/>
            </a:lvl1pPr>
          </a:lstStyle>
          <a:p>
            <a:r>
              <a:rPr lang="nl-NL" dirty="0" smtClean="0"/>
              <a:t>Klik hier om titel te maken</a:t>
            </a:r>
            <a:endParaRPr lang="nl-BE" dirty="0"/>
          </a:p>
        </p:txBody>
      </p:sp>
      <p:sp>
        <p:nvSpPr>
          <p:cNvPr id="4" name="Tijdelijke aanduiding voor tekst 3"/>
          <p:cNvSpPr>
            <a:spLocks noGrp="1"/>
          </p:cNvSpPr>
          <p:nvPr>
            <p:ph type="body" sz="quarter" idx="10" hasCustomPrompt="1"/>
          </p:nvPr>
        </p:nvSpPr>
        <p:spPr>
          <a:xfrm>
            <a:off x="458848" y="1562290"/>
            <a:ext cx="8986342" cy="4750527"/>
          </a:xfrm>
        </p:spPr>
        <p:txBody>
          <a:bodyPr/>
          <a:lstStyle>
            <a:lvl1pPr marL="417909" indent="-417909">
              <a:buClr>
                <a:srgbClr val="C00000"/>
              </a:buClr>
              <a:buFont typeface="+mj-lt"/>
              <a:buAutoNum type="arabicPeriod"/>
              <a:defRPr>
                <a:latin typeface="Tahoma" panose="020B0604030504040204" pitchFamily="34" charset="0"/>
                <a:ea typeface="Tahoma" panose="020B0604030504040204" pitchFamily="34" charset="0"/>
                <a:cs typeface="Tahoma" panose="020B0604030504040204" pitchFamily="34" charset="0"/>
              </a:defRPr>
            </a:lvl1pPr>
            <a:lvl2pPr marL="742950" indent="-371475">
              <a:buClr>
                <a:srgbClr val="C00000"/>
              </a:buClr>
              <a:buFont typeface="+mj-lt"/>
              <a:buAutoNum type="alphaLcParenR"/>
              <a:defRPr>
                <a:latin typeface="Tahoma" panose="020B0604030504040204" pitchFamily="34" charset="0"/>
                <a:ea typeface="Tahoma" panose="020B0604030504040204" pitchFamily="34" charset="0"/>
                <a:cs typeface="Tahoma" panose="020B0604030504040204" pitchFamily="34" charset="0"/>
              </a:defRPr>
            </a:lvl2pPr>
            <a:lvl3pPr marL="928688" indent="-185738">
              <a:buClr>
                <a:srgbClr val="C00000"/>
              </a:buClr>
              <a:buFont typeface="Tahoma" panose="020B0604030504040204" pitchFamily="34" charset="0"/>
              <a:buChar char="»"/>
              <a:defRPr>
                <a:latin typeface="Tahoma" panose="020B0604030504040204" pitchFamily="34" charset="0"/>
                <a:ea typeface="Tahoma" panose="020B0604030504040204" pitchFamily="34" charset="0"/>
                <a:cs typeface="Tahoma" panose="020B0604030504040204" pitchFamily="34" charset="0"/>
              </a:defRPr>
            </a:lvl3pPr>
            <a:lvl4pPr marL="1300163" indent="-185738">
              <a:buClr>
                <a:srgbClr val="C00000"/>
              </a:buClr>
              <a:buFont typeface="Wingdings" panose="05000000000000000000" pitchFamily="2" charset="2"/>
              <a:buChar char="§"/>
              <a:defRPr>
                <a:latin typeface="Tahoma" panose="020B0604030504040204" pitchFamily="34" charset="0"/>
                <a:ea typeface="Tahoma" panose="020B0604030504040204" pitchFamily="34" charset="0"/>
                <a:cs typeface="Tahoma" panose="020B0604030504040204" pitchFamily="34" charset="0"/>
              </a:defRPr>
            </a:lvl4pPr>
            <a:lvl5pPr marL="1671638" indent="-185738">
              <a:buClr>
                <a:srgbClr val="C00000"/>
              </a:buClr>
              <a:buSzPct val="85000"/>
              <a:buFont typeface="Wingdings" panose="05000000000000000000" pitchFamily="2" charset="2"/>
              <a:buChar char="ü"/>
              <a:defRPr sz="1300">
                <a:latin typeface="Tahoma" panose="020B0604030504040204" pitchFamily="34" charset="0"/>
                <a:ea typeface="Tahoma" panose="020B0604030504040204" pitchFamily="34" charset="0"/>
                <a:cs typeface="Tahoma" panose="020B0604030504040204" pitchFamily="34" charset="0"/>
              </a:defRPr>
            </a:lvl5pPr>
          </a:lstStyle>
          <a:p>
            <a:pPr lvl="0"/>
            <a:r>
              <a:rPr lang="nl-NL" dirty="0" smtClean="0"/>
              <a:t>Klik hier om opsomming te maken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BE" dirty="0"/>
          </a:p>
        </p:txBody>
      </p:sp>
      <p:sp>
        <p:nvSpPr>
          <p:cNvPr id="8" name="Tijdelijke aanduiding voor inhoud 7"/>
          <p:cNvSpPr>
            <a:spLocks noGrp="1"/>
          </p:cNvSpPr>
          <p:nvPr>
            <p:ph sz="quarter" idx="11" hasCustomPrompt="1"/>
          </p:nvPr>
        </p:nvSpPr>
        <p:spPr>
          <a:xfrm>
            <a:off x="458848" y="877888"/>
            <a:ext cx="6257570" cy="477630"/>
          </a:xfrm>
          <a:solidFill>
            <a:schemeClr val="bg1">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Autofit/>
          </a:bodyPr>
          <a:lstStyle>
            <a:lvl1pPr marL="0" indent="0">
              <a:buNone/>
              <a:defRPr sz="2438">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71475" indent="0">
              <a:buNone/>
              <a:defRPr sz="2438">
                <a:latin typeface="Tahoma" panose="020B0604030504040204" pitchFamily="34" charset="0"/>
                <a:ea typeface="Tahoma" panose="020B0604030504040204" pitchFamily="34" charset="0"/>
                <a:cs typeface="Tahoma" panose="020B0604030504040204" pitchFamily="34" charset="0"/>
              </a:defRPr>
            </a:lvl2pPr>
            <a:lvl3pPr marL="742950" indent="0">
              <a:buNone/>
              <a:defRPr sz="2438">
                <a:latin typeface="Tahoma" panose="020B0604030504040204" pitchFamily="34" charset="0"/>
                <a:ea typeface="Tahoma" panose="020B0604030504040204" pitchFamily="34" charset="0"/>
                <a:cs typeface="Tahoma" panose="020B0604030504040204" pitchFamily="34" charset="0"/>
              </a:defRPr>
            </a:lvl3pPr>
            <a:lvl4pPr marL="1114425" indent="0">
              <a:buNone/>
              <a:defRPr sz="2438">
                <a:latin typeface="Tahoma" panose="020B0604030504040204" pitchFamily="34" charset="0"/>
                <a:ea typeface="Tahoma" panose="020B0604030504040204" pitchFamily="34" charset="0"/>
                <a:cs typeface="Tahoma" panose="020B0604030504040204" pitchFamily="34" charset="0"/>
              </a:defRPr>
            </a:lvl4pPr>
            <a:lvl5pPr marL="1485900" indent="0">
              <a:buNone/>
              <a:defRPr sz="2438">
                <a:latin typeface="Tahoma" panose="020B0604030504040204" pitchFamily="34" charset="0"/>
                <a:ea typeface="Tahoma" panose="020B0604030504040204" pitchFamily="34" charset="0"/>
                <a:cs typeface="Tahoma" panose="020B0604030504040204" pitchFamily="34" charset="0"/>
              </a:defRPr>
            </a:lvl5pPr>
          </a:lstStyle>
          <a:p>
            <a:pPr lvl="0"/>
            <a:r>
              <a:rPr lang="nl-NL" dirty="0" smtClean="0"/>
              <a:t>Klik hier om subtitel te maken</a:t>
            </a:r>
            <a:endParaRPr lang="nl-BE" dirty="0"/>
          </a:p>
        </p:txBody>
      </p:sp>
    </p:spTree>
    <p:extLst>
      <p:ext uri="{BB962C8B-B14F-4D97-AF65-F5344CB8AC3E}">
        <p14:creationId xmlns:p14="http://schemas.microsoft.com/office/powerpoint/2010/main" val="2831565651"/>
      </p:ext>
    </p:extLst>
  </p:cSld>
  <p:clrMapOvr>
    <a:masterClrMapping/>
  </p:clrMapOvr>
  <p:transition spd="slow">
    <p:wipe dir="r"/>
  </p:transition>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psomming 2 kolommen">
    <p:spTree>
      <p:nvGrpSpPr>
        <p:cNvPr id="1" name=""/>
        <p:cNvGrpSpPr/>
        <p:nvPr/>
      </p:nvGrpSpPr>
      <p:grpSpPr>
        <a:xfrm>
          <a:off x="0" y="0"/>
          <a:ext cx="0" cy="0"/>
          <a:chOff x="0" y="0"/>
          <a:chExt cx="0" cy="0"/>
        </a:xfrm>
      </p:grpSpPr>
      <p:sp>
        <p:nvSpPr>
          <p:cNvPr id="5" name="Rectangle 7"/>
          <p:cNvSpPr>
            <a:spLocks noChangeArrowheads="1"/>
          </p:cNvSpPr>
          <p:nvPr userDrawn="1"/>
        </p:nvSpPr>
        <p:spPr bwMode="auto">
          <a:xfrm>
            <a:off x="0" y="-1"/>
            <a:ext cx="9906000" cy="6451346"/>
          </a:xfrm>
          <a:prstGeom prst="rect">
            <a:avLst/>
          </a:prstGeom>
          <a:solidFill>
            <a:srgbClr val="EDEAE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742950"/>
            <a:endParaRPr lang="nl-BE" sz="1463">
              <a:solidFill>
                <a:prstClr val="black"/>
              </a:solidFill>
            </a:endParaRPr>
          </a:p>
        </p:txBody>
      </p:sp>
      <p:sp>
        <p:nvSpPr>
          <p:cNvPr id="2" name="Titel 1"/>
          <p:cNvSpPr>
            <a:spLocks noGrp="1"/>
          </p:cNvSpPr>
          <p:nvPr>
            <p:ph type="title" hasCustomPrompt="1"/>
          </p:nvPr>
        </p:nvSpPr>
        <p:spPr>
          <a:xfrm>
            <a:off x="266317" y="94021"/>
            <a:ext cx="9373366" cy="636581"/>
          </a:xfrm>
        </p:spPr>
        <p:txBody>
          <a:bodyPr/>
          <a:lstStyle>
            <a:lvl1pPr>
              <a:defRPr baseline="0"/>
            </a:lvl1pPr>
          </a:lstStyle>
          <a:p>
            <a:r>
              <a:rPr lang="nl-NL" dirty="0" smtClean="0"/>
              <a:t>Klik hier om titel te maken</a:t>
            </a:r>
            <a:endParaRPr lang="nl-BE" dirty="0"/>
          </a:p>
        </p:txBody>
      </p:sp>
      <p:sp>
        <p:nvSpPr>
          <p:cNvPr id="4" name="Tijdelijke aanduiding voor tekst 3"/>
          <p:cNvSpPr>
            <a:spLocks noGrp="1"/>
          </p:cNvSpPr>
          <p:nvPr>
            <p:ph type="body" sz="quarter" idx="10" hasCustomPrompt="1"/>
          </p:nvPr>
        </p:nvSpPr>
        <p:spPr>
          <a:xfrm>
            <a:off x="266318" y="1120392"/>
            <a:ext cx="4583269" cy="5192427"/>
          </a:xfrm>
        </p:spPr>
        <p:txBody>
          <a:bodyPr/>
          <a:lstStyle>
            <a:lvl1pPr marL="417909" indent="-417909">
              <a:buClr>
                <a:srgbClr val="C00000"/>
              </a:buClr>
              <a:buFont typeface="+mj-lt"/>
              <a:buAutoNum type="arabicPeriod"/>
              <a:defRPr>
                <a:latin typeface="Tahoma" panose="020B0604030504040204" pitchFamily="34" charset="0"/>
                <a:ea typeface="Tahoma" panose="020B0604030504040204" pitchFamily="34" charset="0"/>
                <a:cs typeface="Tahoma" panose="020B0604030504040204" pitchFamily="34" charset="0"/>
              </a:defRPr>
            </a:lvl1pPr>
            <a:lvl2pPr marL="742950" indent="-371475">
              <a:buClr>
                <a:srgbClr val="C00000"/>
              </a:buClr>
              <a:buFont typeface="+mj-lt"/>
              <a:buAutoNum type="alphaLcParenR"/>
              <a:defRPr>
                <a:latin typeface="Tahoma" panose="020B0604030504040204" pitchFamily="34" charset="0"/>
                <a:ea typeface="Tahoma" panose="020B0604030504040204" pitchFamily="34" charset="0"/>
                <a:cs typeface="Tahoma" panose="020B0604030504040204" pitchFamily="34" charset="0"/>
              </a:defRPr>
            </a:lvl2pPr>
            <a:lvl3pPr marL="928688" indent="-185738">
              <a:buClr>
                <a:srgbClr val="C00000"/>
              </a:buClr>
              <a:buFont typeface="Tahoma" panose="020B0604030504040204" pitchFamily="34" charset="0"/>
              <a:buChar char="»"/>
              <a:defRPr>
                <a:latin typeface="Tahoma" panose="020B0604030504040204" pitchFamily="34" charset="0"/>
                <a:ea typeface="Tahoma" panose="020B0604030504040204" pitchFamily="34" charset="0"/>
                <a:cs typeface="Tahoma" panose="020B0604030504040204" pitchFamily="34" charset="0"/>
              </a:defRPr>
            </a:lvl3pPr>
            <a:lvl4pPr marL="1300163" indent="-185738">
              <a:buClr>
                <a:srgbClr val="C00000"/>
              </a:buClr>
              <a:buFont typeface="Wingdings" panose="05000000000000000000" pitchFamily="2" charset="2"/>
              <a:buChar char="§"/>
              <a:defRPr>
                <a:latin typeface="Tahoma" panose="020B0604030504040204" pitchFamily="34" charset="0"/>
                <a:ea typeface="Tahoma" panose="020B0604030504040204" pitchFamily="34" charset="0"/>
                <a:cs typeface="Tahoma" panose="020B0604030504040204" pitchFamily="34" charset="0"/>
              </a:defRPr>
            </a:lvl4pPr>
            <a:lvl5pPr marL="1671638" indent="-185738">
              <a:buClr>
                <a:srgbClr val="C00000"/>
              </a:buClr>
              <a:buSzPct val="85000"/>
              <a:buFont typeface="Wingdings" panose="05000000000000000000" pitchFamily="2" charset="2"/>
              <a:buChar char="ü"/>
              <a:defRPr sz="1300">
                <a:latin typeface="Tahoma" panose="020B0604030504040204" pitchFamily="34" charset="0"/>
                <a:ea typeface="Tahoma" panose="020B0604030504040204" pitchFamily="34" charset="0"/>
                <a:cs typeface="Tahoma" panose="020B0604030504040204" pitchFamily="34" charset="0"/>
              </a:defRPr>
            </a:lvl5pPr>
          </a:lstStyle>
          <a:p>
            <a:pPr lvl="0"/>
            <a:r>
              <a:rPr lang="nl-NL" dirty="0" smtClean="0"/>
              <a:t>Klik hier om opsomming te maken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BE" dirty="0"/>
          </a:p>
        </p:txBody>
      </p:sp>
      <p:sp>
        <p:nvSpPr>
          <p:cNvPr id="6" name="Tijdelijke aanduiding voor tekst 3"/>
          <p:cNvSpPr>
            <a:spLocks noGrp="1"/>
          </p:cNvSpPr>
          <p:nvPr>
            <p:ph type="body" sz="quarter" idx="11" hasCustomPrompt="1"/>
          </p:nvPr>
        </p:nvSpPr>
        <p:spPr>
          <a:xfrm>
            <a:off x="5047887" y="1122072"/>
            <a:ext cx="4583269" cy="5192427"/>
          </a:xfrm>
        </p:spPr>
        <p:txBody>
          <a:bodyPr/>
          <a:lstStyle>
            <a:lvl1pPr marL="417909" indent="-417909">
              <a:buClr>
                <a:srgbClr val="C00000"/>
              </a:buClr>
              <a:buFont typeface="+mj-lt"/>
              <a:buAutoNum type="arabicPeriod"/>
              <a:defRPr>
                <a:latin typeface="Tahoma" panose="020B0604030504040204" pitchFamily="34" charset="0"/>
                <a:ea typeface="Tahoma" panose="020B0604030504040204" pitchFamily="34" charset="0"/>
                <a:cs typeface="Tahoma" panose="020B0604030504040204" pitchFamily="34" charset="0"/>
              </a:defRPr>
            </a:lvl1pPr>
            <a:lvl2pPr marL="742950" indent="-371475">
              <a:buClr>
                <a:srgbClr val="C00000"/>
              </a:buClr>
              <a:buFont typeface="+mj-lt"/>
              <a:buAutoNum type="alphaLcParenR"/>
              <a:defRPr>
                <a:latin typeface="Tahoma" panose="020B0604030504040204" pitchFamily="34" charset="0"/>
                <a:ea typeface="Tahoma" panose="020B0604030504040204" pitchFamily="34" charset="0"/>
                <a:cs typeface="Tahoma" panose="020B0604030504040204" pitchFamily="34" charset="0"/>
              </a:defRPr>
            </a:lvl2pPr>
            <a:lvl3pPr marL="928688" indent="-185738">
              <a:buClr>
                <a:srgbClr val="C00000"/>
              </a:buClr>
              <a:buFont typeface="Tahoma" panose="020B0604030504040204" pitchFamily="34" charset="0"/>
              <a:buChar char="»"/>
              <a:defRPr>
                <a:latin typeface="Tahoma" panose="020B0604030504040204" pitchFamily="34" charset="0"/>
                <a:ea typeface="Tahoma" panose="020B0604030504040204" pitchFamily="34" charset="0"/>
                <a:cs typeface="Tahoma" panose="020B0604030504040204" pitchFamily="34" charset="0"/>
              </a:defRPr>
            </a:lvl3pPr>
            <a:lvl4pPr marL="1300163" indent="-185738">
              <a:buClr>
                <a:srgbClr val="C00000"/>
              </a:buClr>
              <a:buFont typeface="Wingdings" panose="05000000000000000000" pitchFamily="2" charset="2"/>
              <a:buChar char="§"/>
              <a:defRPr>
                <a:latin typeface="Tahoma" panose="020B0604030504040204" pitchFamily="34" charset="0"/>
                <a:ea typeface="Tahoma" panose="020B0604030504040204" pitchFamily="34" charset="0"/>
                <a:cs typeface="Tahoma" panose="020B0604030504040204" pitchFamily="34" charset="0"/>
              </a:defRPr>
            </a:lvl4pPr>
            <a:lvl5pPr marL="1671638" indent="-185738">
              <a:buClr>
                <a:srgbClr val="C00000"/>
              </a:buClr>
              <a:buSzPct val="85000"/>
              <a:buFont typeface="Wingdings" panose="05000000000000000000" pitchFamily="2" charset="2"/>
              <a:buChar char="ü"/>
              <a:defRPr sz="1300">
                <a:latin typeface="Tahoma" panose="020B0604030504040204" pitchFamily="34" charset="0"/>
                <a:ea typeface="Tahoma" panose="020B0604030504040204" pitchFamily="34" charset="0"/>
                <a:cs typeface="Tahoma" panose="020B0604030504040204" pitchFamily="34" charset="0"/>
              </a:defRPr>
            </a:lvl5pPr>
          </a:lstStyle>
          <a:p>
            <a:pPr lvl="0"/>
            <a:r>
              <a:rPr lang="nl-NL" dirty="0" smtClean="0"/>
              <a:t>Klik hier om opsomming te maken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BE" dirty="0"/>
          </a:p>
        </p:txBody>
      </p:sp>
    </p:spTree>
    <p:extLst>
      <p:ext uri="{BB962C8B-B14F-4D97-AF65-F5344CB8AC3E}">
        <p14:creationId xmlns:p14="http://schemas.microsoft.com/office/powerpoint/2010/main" val="2909784197"/>
      </p:ext>
    </p:extLst>
  </p:cSld>
  <p:clrMapOvr>
    <a:masterClrMapping/>
  </p:clrMapOvr>
  <p:transition spd="slow">
    <p:wipe dir="r"/>
  </p:transition>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psomming Gezicht Medewerker 2">
    <p:spTree>
      <p:nvGrpSpPr>
        <p:cNvPr id="1" name=""/>
        <p:cNvGrpSpPr/>
        <p:nvPr/>
      </p:nvGrpSpPr>
      <p:grpSpPr>
        <a:xfrm>
          <a:off x="0" y="0"/>
          <a:ext cx="0" cy="0"/>
          <a:chOff x="0" y="0"/>
          <a:chExt cx="0" cy="0"/>
        </a:xfrm>
      </p:grpSpPr>
      <p:sp>
        <p:nvSpPr>
          <p:cNvPr id="5" name="Rectangle 7"/>
          <p:cNvSpPr>
            <a:spLocks noChangeArrowheads="1"/>
          </p:cNvSpPr>
          <p:nvPr userDrawn="1"/>
        </p:nvSpPr>
        <p:spPr bwMode="auto">
          <a:xfrm>
            <a:off x="0" y="-1"/>
            <a:ext cx="9906000" cy="6451346"/>
          </a:xfrm>
          <a:prstGeom prst="rect">
            <a:avLst/>
          </a:prstGeom>
          <a:solidFill>
            <a:srgbClr val="EDEAE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742950"/>
            <a:endParaRPr lang="nl-BE" sz="1463">
              <a:solidFill>
                <a:prstClr val="black"/>
              </a:solidFill>
            </a:endParaRPr>
          </a:p>
        </p:txBody>
      </p:sp>
      <p:sp>
        <p:nvSpPr>
          <p:cNvPr id="2" name="Titel 1"/>
          <p:cNvSpPr>
            <a:spLocks noGrp="1"/>
          </p:cNvSpPr>
          <p:nvPr>
            <p:ph type="title" hasCustomPrompt="1"/>
          </p:nvPr>
        </p:nvSpPr>
        <p:spPr>
          <a:xfrm>
            <a:off x="266317" y="94021"/>
            <a:ext cx="9373366" cy="636581"/>
          </a:xfrm>
        </p:spPr>
        <p:txBody>
          <a:bodyPr/>
          <a:lstStyle>
            <a:lvl1pPr>
              <a:defRPr baseline="0"/>
            </a:lvl1pPr>
          </a:lstStyle>
          <a:p>
            <a:r>
              <a:rPr lang="nl-NL" dirty="0" smtClean="0"/>
              <a:t>Klik hier om titel te maken</a:t>
            </a:r>
            <a:endParaRPr lang="nl-BE" dirty="0"/>
          </a:p>
        </p:txBody>
      </p:sp>
      <p:sp>
        <p:nvSpPr>
          <p:cNvPr id="4" name="Tijdelijke aanduiding voor tekst 3"/>
          <p:cNvSpPr>
            <a:spLocks noGrp="1"/>
          </p:cNvSpPr>
          <p:nvPr>
            <p:ph type="body" sz="quarter" idx="10" hasCustomPrompt="1"/>
          </p:nvPr>
        </p:nvSpPr>
        <p:spPr>
          <a:xfrm>
            <a:off x="268286" y="922966"/>
            <a:ext cx="6332539" cy="5192427"/>
          </a:xfrm>
        </p:spPr>
        <p:txBody>
          <a:bodyPr/>
          <a:lstStyle>
            <a:lvl1pPr marL="417909" indent="-417909">
              <a:buClr>
                <a:srgbClr val="C00000"/>
              </a:buClr>
              <a:buFont typeface="+mj-lt"/>
              <a:buAutoNum type="arabicPeriod"/>
              <a:defRPr>
                <a:latin typeface="Tahoma" panose="020B0604030504040204" pitchFamily="34" charset="0"/>
                <a:ea typeface="Tahoma" panose="020B0604030504040204" pitchFamily="34" charset="0"/>
                <a:cs typeface="Tahoma" panose="020B0604030504040204" pitchFamily="34" charset="0"/>
              </a:defRPr>
            </a:lvl1pPr>
            <a:lvl2pPr marL="742950" indent="-371475">
              <a:buClr>
                <a:srgbClr val="C00000"/>
              </a:buClr>
              <a:buFont typeface="+mj-lt"/>
              <a:buAutoNum type="alphaLcParenR"/>
              <a:defRPr>
                <a:latin typeface="Tahoma" panose="020B0604030504040204" pitchFamily="34" charset="0"/>
                <a:ea typeface="Tahoma" panose="020B0604030504040204" pitchFamily="34" charset="0"/>
                <a:cs typeface="Tahoma" panose="020B0604030504040204" pitchFamily="34" charset="0"/>
              </a:defRPr>
            </a:lvl2pPr>
            <a:lvl3pPr marL="928688" indent="-185738">
              <a:buClr>
                <a:srgbClr val="C00000"/>
              </a:buClr>
              <a:buFont typeface="Tahoma" panose="020B0604030504040204" pitchFamily="34" charset="0"/>
              <a:buChar char="»"/>
              <a:defRPr>
                <a:latin typeface="Tahoma" panose="020B0604030504040204" pitchFamily="34" charset="0"/>
                <a:ea typeface="Tahoma" panose="020B0604030504040204" pitchFamily="34" charset="0"/>
                <a:cs typeface="Tahoma" panose="020B0604030504040204" pitchFamily="34" charset="0"/>
              </a:defRPr>
            </a:lvl3pPr>
            <a:lvl4pPr marL="1300163" indent="-185738">
              <a:buClr>
                <a:srgbClr val="C00000"/>
              </a:buClr>
              <a:buFont typeface="Wingdings" panose="05000000000000000000" pitchFamily="2" charset="2"/>
              <a:buChar char="§"/>
              <a:defRPr>
                <a:latin typeface="Tahoma" panose="020B0604030504040204" pitchFamily="34" charset="0"/>
                <a:ea typeface="Tahoma" panose="020B0604030504040204" pitchFamily="34" charset="0"/>
                <a:cs typeface="Tahoma" panose="020B0604030504040204" pitchFamily="34" charset="0"/>
              </a:defRPr>
            </a:lvl4pPr>
            <a:lvl5pPr marL="1671638" indent="-185738">
              <a:buClr>
                <a:srgbClr val="C00000"/>
              </a:buClr>
              <a:buSzPct val="85000"/>
              <a:buFont typeface="Wingdings" panose="05000000000000000000" pitchFamily="2" charset="2"/>
              <a:buChar char="ü"/>
              <a:defRPr sz="1300">
                <a:latin typeface="Tahoma" panose="020B0604030504040204" pitchFamily="34" charset="0"/>
                <a:ea typeface="Tahoma" panose="020B0604030504040204" pitchFamily="34" charset="0"/>
                <a:cs typeface="Tahoma" panose="020B0604030504040204" pitchFamily="34" charset="0"/>
              </a:defRPr>
            </a:lvl5pPr>
          </a:lstStyle>
          <a:p>
            <a:pPr lvl="0"/>
            <a:r>
              <a:rPr lang="nl-NL" dirty="0" smtClean="0"/>
              <a:t>Klik hier om opsomming te maken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BE" dirty="0"/>
          </a:p>
        </p:txBody>
      </p:sp>
      <p:pic>
        <p:nvPicPr>
          <p:cNvPr id="6" name="Afbeelding 5"/>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6711021" y="1592181"/>
            <a:ext cx="3176312" cy="3848270"/>
          </a:xfrm>
          <a:prstGeom prst="rect">
            <a:avLst/>
          </a:prstGeom>
        </p:spPr>
      </p:pic>
    </p:spTree>
    <p:extLst>
      <p:ext uri="{BB962C8B-B14F-4D97-AF65-F5344CB8AC3E}">
        <p14:creationId xmlns:p14="http://schemas.microsoft.com/office/powerpoint/2010/main" val="865930278"/>
      </p:ext>
    </p:extLst>
  </p:cSld>
  <p:clrMapOvr>
    <a:masterClrMapping/>
  </p:clrMapOvr>
  <p:transition spd="slow">
    <p:wipe dir="r"/>
  </p:transition>
  <p:extLst mod="1">
    <p:ext uri="{DCECCB84-F9BA-43D5-87BE-67443E8EF086}">
      <p15:sldGuideLst xmlns:p15="http://schemas.microsoft.com/office/powerpoint/2012/main">
        <p15:guide id="1" orient="horz" pos="2205">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psomming Gezicht Medewerker 1">
    <p:spTree>
      <p:nvGrpSpPr>
        <p:cNvPr id="1" name=""/>
        <p:cNvGrpSpPr/>
        <p:nvPr/>
      </p:nvGrpSpPr>
      <p:grpSpPr>
        <a:xfrm>
          <a:off x="0" y="0"/>
          <a:ext cx="0" cy="0"/>
          <a:chOff x="0" y="0"/>
          <a:chExt cx="0" cy="0"/>
        </a:xfrm>
      </p:grpSpPr>
      <p:sp>
        <p:nvSpPr>
          <p:cNvPr id="5" name="Rectangle 7"/>
          <p:cNvSpPr>
            <a:spLocks noChangeArrowheads="1"/>
          </p:cNvSpPr>
          <p:nvPr userDrawn="1"/>
        </p:nvSpPr>
        <p:spPr bwMode="auto">
          <a:xfrm>
            <a:off x="0" y="0"/>
            <a:ext cx="9906000" cy="6451346"/>
          </a:xfrm>
          <a:prstGeom prst="rect">
            <a:avLst/>
          </a:prstGeom>
          <a:solidFill>
            <a:srgbClr val="EDEAE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742950"/>
            <a:endParaRPr lang="nl-BE" sz="1463">
              <a:solidFill>
                <a:prstClr val="black"/>
              </a:solidFill>
            </a:endParaRPr>
          </a:p>
        </p:txBody>
      </p:sp>
      <p:sp>
        <p:nvSpPr>
          <p:cNvPr id="2" name="Titel 1"/>
          <p:cNvSpPr>
            <a:spLocks noGrp="1"/>
          </p:cNvSpPr>
          <p:nvPr>
            <p:ph type="title" hasCustomPrompt="1"/>
          </p:nvPr>
        </p:nvSpPr>
        <p:spPr>
          <a:xfrm>
            <a:off x="266317" y="94021"/>
            <a:ext cx="9373366" cy="636581"/>
          </a:xfrm>
        </p:spPr>
        <p:txBody>
          <a:bodyPr/>
          <a:lstStyle>
            <a:lvl1pPr>
              <a:defRPr baseline="0"/>
            </a:lvl1pPr>
          </a:lstStyle>
          <a:p>
            <a:r>
              <a:rPr lang="nl-NL" dirty="0" smtClean="0"/>
              <a:t>Klik hier om titel te maken</a:t>
            </a:r>
            <a:endParaRPr lang="nl-BE" dirty="0"/>
          </a:p>
        </p:txBody>
      </p:sp>
      <p:sp>
        <p:nvSpPr>
          <p:cNvPr id="4" name="Tijdelijke aanduiding voor tekst 3"/>
          <p:cNvSpPr>
            <a:spLocks noGrp="1"/>
          </p:cNvSpPr>
          <p:nvPr>
            <p:ph type="body" sz="quarter" idx="10" hasCustomPrompt="1"/>
          </p:nvPr>
        </p:nvSpPr>
        <p:spPr>
          <a:xfrm>
            <a:off x="268286" y="922966"/>
            <a:ext cx="6194260" cy="5192427"/>
          </a:xfrm>
        </p:spPr>
        <p:txBody>
          <a:bodyPr/>
          <a:lstStyle>
            <a:lvl1pPr marL="417909" indent="-417909">
              <a:buClr>
                <a:srgbClr val="C00000"/>
              </a:buClr>
              <a:buFont typeface="+mj-lt"/>
              <a:buAutoNum type="arabicPeriod"/>
              <a:defRPr>
                <a:latin typeface="Tahoma" panose="020B0604030504040204" pitchFamily="34" charset="0"/>
                <a:ea typeface="Tahoma" panose="020B0604030504040204" pitchFamily="34" charset="0"/>
                <a:cs typeface="Tahoma" panose="020B0604030504040204" pitchFamily="34" charset="0"/>
              </a:defRPr>
            </a:lvl1pPr>
            <a:lvl2pPr marL="742950" indent="-371475">
              <a:buClr>
                <a:srgbClr val="C00000"/>
              </a:buClr>
              <a:buFont typeface="+mj-lt"/>
              <a:buAutoNum type="alphaLcParenR"/>
              <a:defRPr>
                <a:latin typeface="Tahoma" panose="020B0604030504040204" pitchFamily="34" charset="0"/>
                <a:ea typeface="Tahoma" panose="020B0604030504040204" pitchFamily="34" charset="0"/>
                <a:cs typeface="Tahoma" panose="020B0604030504040204" pitchFamily="34" charset="0"/>
              </a:defRPr>
            </a:lvl2pPr>
            <a:lvl3pPr marL="928688" indent="-185738">
              <a:buClr>
                <a:srgbClr val="C00000"/>
              </a:buClr>
              <a:buFont typeface="Tahoma" panose="020B0604030504040204" pitchFamily="34" charset="0"/>
              <a:buChar char="»"/>
              <a:defRPr>
                <a:latin typeface="Tahoma" panose="020B0604030504040204" pitchFamily="34" charset="0"/>
                <a:ea typeface="Tahoma" panose="020B0604030504040204" pitchFamily="34" charset="0"/>
                <a:cs typeface="Tahoma" panose="020B0604030504040204" pitchFamily="34" charset="0"/>
              </a:defRPr>
            </a:lvl3pPr>
            <a:lvl4pPr marL="1300163" indent="-185738">
              <a:buClr>
                <a:srgbClr val="C00000"/>
              </a:buClr>
              <a:buFont typeface="Wingdings" panose="05000000000000000000" pitchFamily="2" charset="2"/>
              <a:buChar char="§"/>
              <a:defRPr>
                <a:latin typeface="Tahoma" panose="020B0604030504040204" pitchFamily="34" charset="0"/>
                <a:ea typeface="Tahoma" panose="020B0604030504040204" pitchFamily="34" charset="0"/>
                <a:cs typeface="Tahoma" panose="020B0604030504040204" pitchFamily="34" charset="0"/>
              </a:defRPr>
            </a:lvl4pPr>
            <a:lvl5pPr marL="1671638" indent="-185738">
              <a:buClr>
                <a:srgbClr val="C00000"/>
              </a:buClr>
              <a:buSzPct val="85000"/>
              <a:buFont typeface="Wingdings" panose="05000000000000000000" pitchFamily="2" charset="2"/>
              <a:buChar char="ü"/>
              <a:defRPr sz="1300">
                <a:latin typeface="Tahoma" panose="020B0604030504040204" pitchFamily="34" charset="0"/>
                <a:ea typeface="Tahoma" panose="020B0604030504040204" pitchFamily="34" charset="0"/>
                <a:cs typeface="Tahoma" panose="020B0604030504040204" pitchFamily="34" charset="0"/>
              </a:defRPr>
            </a:lvl5pPr>
          </a:lstStyle>
          <a:p>
            <a:pPr lvl="0"/>
            <a:r>
              <a:rPr lang="nl-NL" dirty="0" smtClean="0"/>
              <a:t>Klik hier om opsomming te maken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BE" dirty="0"/>
          </a:p>
        </p:txBody>
      </p:sp>
      <p:pic>
        <p:nvPicPr>
          <p:cNvPr id="7" name="Afbeelding 6"/>
          <p:cNvPicPr>
            <a:picLocks noChangeAspect="1"/>
          </p:cNvPicPr>
          <p:nvPr userDrawn="1"/>
        </p:nvPicPr>
        <p:blipFill rotWithShape="1">
          <a:blip r:embed="rId2" cstate="print">
            <a:extLst>
              <a:ext uri="{28A0092B-C50C-407E-A947-70E740481C1C}">
                <a14:useLocalDpi xmlns:a14="http://schemas.microsoft.com/office/drawing/2010/main" val="0"/>
              </a:ext>
            </a:extLst>
          </a:blip>
          <a:srcRect b="-390"/>
          <a:stretch/>
        </p:blipFill>
        <p:spPr>
          <a:xfrm>
            <a:off x="6641627" y="924426"/>
            <a:ext cx="3263130" cy="4999958"/>
          </a:xfrm>
          <a:prstGeom prst="rect">
            <a:avLst/>
          </a:prstGeom>
        </p:spPr>
      </p:pic>
    </p:spTree>
    <p:extLst>
      <p:ext uri="{BB962C8B-B14F-4D97-AF65-F5344CB8AC3E}">
        <p14:creationId xmlns:p14="http://schemas.microsoft.com/office/powerpoint/2010/main" val="1459064603"/>
      </p:ext>
    </p:extLst>
  </p:cSld>
  <p:clrMapOvr>
    <a:masterClrMapping/>
  </p:clrMapOvr>
  <p:transition spd="slow">
    <p:wipe dir="r"/>
  </p:transition>
  <p:extLst mod="1">
    <p:ext uri="{DCECCB84-F9BA-43D5-87BE-67443E8EF086}">
      <p15:sldGuideLst xmlns:p15="http://schemas.microsoft.com/office/powerpoint/2012/main">
        <p15:guide id="1" orient="horz" pos="2205">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psomming Gezicht Medewerker 3">
    <p:spTree>
      <p:nvGrpSpPr>
        <p:cNvPr id="1" name=""/>
        <p:cNvGrpSpPr/>
        <p:nvPr/>
      </p:nvGrpSpPr>
      <p:grpSpPr>
        <a:xfrm>
          <a:off x="0" y="0"/>
          <a:ext cx="0" cy="0"/>
          <a:chOff x="0" y="0"/>
          <a:chExt cx="0" cy="0"/>
        </a:xfrm>
      </p:grpSpPr>
      <p:sp>
        <p:nvSpPr>
          <p:cNvPr id="5" name="Rectangle 7"/>
          <p:cNvSpPr>
            <a:spLocks noChangeArrowheads="1"/>
          </p:cNvSpPr>
          <p:nvPr userDrawn="1"/>
        </p:nvSpPr>
        <p:spPr bwMode="auto">
          <a:xfrm>
            <a:off x="0" y="-1"/>
            <a:ext cx="9906000" cy="6451346"/>
          </a:xfrm>
          <a:prstGeom prst="rect">
            <a:avLst/>
          </a:prstGeom>
          <a:solidFill>
            <a:srgbClr val="EDEAE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742950"/>
            <a:endParaRPr lang="nl-BE" sz="1463">
              <a:solidFill>
                <a:prstClr val="black"/>
              </a:solidFill>
            </a:endParaRPr>
          </a:p>
        </p:txBody>
      </p:sp>
      <p:sp>
        <p:nvSpPr>
          <p:cNvPr id="2" name="Titel 1"/>
          <p:cNvSpPr>
            <a:spLocks noGrp="1"/>
          </p:cNvSpPr>
          <p:nvPr>
            <p:ph type="title" hasCustomPrompt="1"/>
          </p:nvPr>
        </p:nvSpPr>
        <p:spPr>
          <a:xfrm>
            <a:off x="266317" y="94021"/>
            <a:ext cx="9373366" cy="636581"/>
          </a:xfrm>
        </p:spPr>
        <p:txBody>
          <a:bodyPr/>
          <a:lstStyle>
            <a:lvl1pPr>
              <a:defRPr baseline="0"/>
            </a:lvl1pPr>
          </a:lstStyle>
          <a:p>
            <a:r>
              <a:rPr lang="nl-NL" dirty="0" smtClean="0"/>
              <a:t>Klik hier om titel te maken</a:t>
            </a:r>
            <a:endParaRPr lang="nl-BE" dirty="0"/>
          </a:p>
        </p:txBody>
      </p:sp>
      <p:sp>
        <p:nvSpPr>
          <p:cNvPr id="4" name="Tijdelijke aanduiding voor tekst 3"/>
          <p:cNvSpPr>
            <a:spLocks noGrp="1"/>
          </p:cNvSpPr>
          <p:nvPr>
            <p:ph type="body" sz="quarter" idx="10" hasCustomPrompt="1"/>
          </p:nvPr>
        </p:nvSpPr>
        <p:spPr>
          <a:xfrm>
            <a:off x="268286" y="922966"/>
            <a:ext cx="6552667" cy="5192427"/>
          </a:xfrm>
        </p:spPr>
        <p:txBody>
          <a:bodyPr/>
          <a:lstStyle>
            <a:lvl1pPr marL="417909" indent="-417909">
              <a:buClr>
                <a:srgbClr val="C00000"/>
              </a:buClr>
              <a:buFont typeface="+mj-lt"/>
              <a:buAutoNum type="arabicPeriod"/>
              <a:defRPr>
                <a:latin typeface="Tahoma" panose="020B0604030504040204" pitchFamily="34" charset="0"/>
                <a:ea typeface="Tahoma" panose="020B0604030504040204" pitchFamily="34" charset="0"/>
                <a:cs typeface="Tahoma" panose="020B0604030504040204" pitchFamily="34" charset="0"/>
              </a:defRPr>
            </a:lvl1pPr>
            <a:lvl2pPr marL="742950" indent="-371475">
              <a:buClr>
                <a:srgbClr val="C00000"/>
              </a:buClr>
              <a:buFont typeface="+mj-lt"/>
              <a:buAutoNum type="alphaLcParenR"/>
              <a:defRPr>
                <a:latin typeface="Tahoma" panose="020B0604030504040204" pitchFamily="34" charset="0"/>
                <a:ea typeface="Tahoma" panose="020B0604030504040204" pitchFamily="34" charset="0"/>
                <a:cs typeface="Tahoma" panose="020B0604030504040204" pitchFamily="34" charset="0"/>
              </a:defRPr>
            </a:lvl2pPr>
            <a:lvl3pPr marL="928688" indent="-185738">
              <a:buClr>
                <a:srgbClr val="C00000"/>
              </a:buClr>
              <a:buFont typeface="Tahoma" panose="020B0604030504040204" pitchFamily="34" charset="0"/>
              <a:buChar char="»"/>
              <a:defRPr>
                <a:latin typeface="Tahoma" panose="020B0604030504040204" pitchFamily="34" charset="0"/>
                <a:ea typeface="Tahoma" panose="020B0604030504040204" pitchFamily="34" charset="0"/>
                <a:cs typeface="Tahoma" panose="020B0604030504040204" pitchFamily="34" charset="0"/>
              </a:defRPr>
            </a:lvl3pPr>
            <a:lvl4pPr marL="1300163" indent="-185738">
              <a:buClr>
                <a:srgbClr val="C00000"/>
              </a:buClr>
              <a:buFont typeface="Wingdings" panose="05000000000000000000" pitchFamily="2" charset="2"/>
              <a:buChar char="§"/>
              <a:defRPr>
                <a:latin typeface="Tahoma" panose="020B0604030504040204" pitchFamily="34" charset="0"/>
                <a:ea typeface="Tahoma" panose="020B0604030504040204" pitchFamily="34" charset="0"/>
                <a:cs typeface="Tahoma" panose="020B0604030504040204" pitchFamily="34" charset="0"/>
              </a:defRPr>
            </a:lvl4pPr>
            <a:lvl5pPr marL="1671638" indent="-185738">
              <a:buClr>
                <a:srgbClr val="C00000"/>
              </a:buClr>
              <a:buSzPct val="85000"/>
              <a:buFont typeface="Wingdings" panose="05000000000000000000" pitchFamily="2" charset="2"/>
              <a:buChar char="ü"/>
              <a:defRPr sz="1300">
                <a:latin typeface="Tahoma" panose="020B0604030504040204" pitchFamily="34" charset="0"/>
                <a:ea typeface="Tahoma" panose="020B0604030504040204" pitchFamily="34" charset="0"/>
                <a:cs typeface="Tahoma" panose="020B0604030504040204" pitchFamily="34" charset="0"/>
              </a:defRPr>
            </a:lvl5pPr>
          </a:lstStyle>
          <a:p>
            <a:pPr lvl="0"/>
            <a:r>
              <a:rPr lang="nl-NL" dirty="0" smtClean="0"/>
              <a:t>Klik hier om opsomming te maken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BE" dirty="0"/>
          </a:p>
        </p:txBody>
      </p:sp>
      <p:pic>
        <p:nvPicPr>
          <p:cNvPr id="8" name="Afbeelding 7"/>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7048702" y="922965"/>
            <a:ext cx="2854995" cy="5041900"/>
          </a:xfrm>
          <a:prstGeom prst="rect">
            <a:avLst/>
          </a:prstGeom>
        </p:spPr>
      </p:pic>
    </p:spTree>
    <p:extLst>
      <p:ext uri="{BB962C8B-B14F-4D97-AF65-F5344CB8AC3E}">
        <p14:creationId xmlns:p14="http://schemas.microsoft.com/office/powerpoint/2010/main" val="2487396882"/>
      </p:ext>
    </p:extLst>
  </p:cSld>
  <p:clrMapOvr>
    <a:masterClrMapping/>
  </p:clrMapOvr>
  <p:transition spd="slow">
    <p:wipe dir="r"/>
  </p:transition>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psomming Gezicht Medewerker 4">
    <p:spTree>
      <p:nvGrpSpPr>
        <p:cNvPr id="1" name=""/>
        <p:cNvGrpSpPr/>
        <p:nvPr/>
      </p:nvGrpSpPr>
      <p:grpSpPr>
        <a:xfrm>
          <a:off x="0" y="0"/>
          <a:ext cx="0" cy="0"/>
          <a:chOff x="0" y="0"/>
          <a:chExt cx="0" cy="0"/>
        </a:xfrm>
      </p:grpSpPr>
      <p:sp>
        <p:nvSpPr>
          <p:cNvPr id="5" name="Rectangle 7"/>
          <p:cNvSpPr>
            <a:spLocks noChangeArrowheads="1"/>
          </p:cNvSpPr>
          <p:nvPr userDrawn="1"/>
        </p:nvSpPr>
        <p:spPr bwMode="auto">
          <a:xfrm>
            <a:off x="0" y="-1"/>
            <a:ext cx="9906000" cy="6451346"/>
          </a:xfrm>
          <a:prstGeom prst="rect">
            <a:avLst/>
          </a:prstGeom>
          <a:solidFill>
            <a:srgbClr val="EDEAE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742950"/>
            <a:endParaRPr lang="nl-BE" sz="1463">
              <a:solidFill>
                <a:prstClr val="black"/>
              </a:solidFill>
            </a:endParaRPr>
          </a:p>
        </p:txBody>
      </p:sp>
      <p:sp>
        <p:nvSpPr>
          <p:cNvPr id="2" name="Titel 1"/>
          <p:cNvSpPr>
            <a:spLocks noGrp="1"/>
          </p:cNvSpPr>
          <p:nvPr>
            <p:ph type="title" hasCustomPrompt="1"/>
          </p:nvPr>
        </p:nvSpPr>
        <p:spPr>
          <a:xfrm>
            <a:off x="266317" y="94021"/>
            <a:ext cx="9373366" cy="636581"/>
          </a:xfrm>
        </p:spPr>
        <p:txBody>
          <a:bodyPr/>
          <a:lstStyle>
            <a:lvl1pPr>
              <a:defRPr baseline="0"/>
            </a:lvl1pPr>
          </a:lstStyle>
          <a:p>
            <a:r>
              <a:rPr lang="nl-NL" dirty="0" smtClean="0"/>
              <a:t>Klik hier om titel te maken</a:t>
            </a:r>
            <a:endParaRPr lang="nl-BE" dirty="0"/>
          </a:p>
        </p:txBody>
      </p:sp>
      <p:sp>
        <p:nvSpPr>
          <p:cNvPr id="4" name="Tijdelijke aanduiding voor tekst 3"/>
          <p:cNvSpPr>
            <a:spLocks noGrp="1"/>
          </p:cNvSpPr>
          <p:nvPr>
            <p:ph type="body" sz="quarter" idx="10" hasCustomPrompt="1"/>
          </p:nvPr>
        </p:nvSpPr>
        <p:spPr>
          <a:xfrm>
            <a:off x="268285" y="922966"/>
            <a:ext cx="6201726" cy="5192427"/>
          </a:xfrm>
        </p:spPr>
        <p:txBody>
          <a:bodyPr/>
          <a:lstStyle>
            <a:lvl1pPr marL="417909" indent="-417909">
              <a:buClr>
                <a:srgbClr val="C00000"/>
              </a:buClr>
              <a:buFont typeface="+mj-lt"/>
              <a:buAutoNum type="arabicPeriod"/>
              <a:defRPr>
                <a:latin typeface="Tahoma" panose="020B0604030504040204" pitchFamily="34" charset="0"/>
                <a:ea typeface="Tahoma" panose="020B0604030504040204" pitchFamily="34" charset="0"/>
                <a:cs typeface="Tahoma" panose="020B0604030504040204" pitchFamily="34" charset="0"/>
              </a:defRPr>
            </a:lvl1pPr>
            <a:lvl2pPr marL="742950" indent="-371475">
              <a:buClr>
                <a:srgbClr val="C00000"/>
              </a:buClr>
              <a:buFont typeface="+mj-lt"/>
              <a:buAutoNum type="alphaLcParenR"/>
              <a:defRPr>
                <a:latin typeface="Tahoma" panose="020B0604030504040204" pitchFamily="34" charset="0"/>
                <a:ea typeface="Tahoma" panose="020B0604030504040204" pitchFamily="34" charset="0"/>
                <a:cs typeface="Tahoma" panose="020B0604030504040204" pitchFamily="34" charset="0"/>
              </a:defRPr>
            </a:lvl2pPr>
            <a:lvl3pPr marL="928688" indent="-185738">
              <a:buClr>
                <a:srgbClr val="C00000"/>
              </a:buClr>
              <a:buFont typeface="Tahoma" panose="020B0604030504040204" pitchFamily="34" charset="0"/>
              <a:buChar char="»"/>
              <a:defRPr>
                <a:latin typeface="Tahoma" panose="020B0604030504040204" pitchFamily="34" charset="0"/>
                <a:ea typeface="Tahoma" panose="020B0604030504040204" pitchFamily="34" charset="0"/>
                <a:cs typeface="Tahoma" panose="020B0604030504040204" pitchFamily="34" charset="0"/>
              </a:defRPr>
            </a:lvl3pPr>
            <a:lvl4pPr marL="1300163" indent="-185738">
              <a:buClr>
                <a:srgbClr val="C00000"/>
              </a:buClr>
              <a:buFont typeface="Wingdings" panose="05000000000000000000" pitchFamily="2" charset="2"/>
              <a:buChar char="§"/>
              <a:defRPr>
                <a:latin typeface="Tahoma" panose="020B0604030504040204" pitchFamily="34" charset="0"/>
                <a:ea typeface="Tahoma" panose="020B0604030504040204" pitchFamily="34" charset="0"/>
                <a:cs typeface="Tahoma" panose="020B0604030504040204" pitchFamily="34" charset="0"/>
              </a:defRPr>
            </a:lvl4pPr>
            <a:lvl5pPr marL="1671638" indent="-185738">
              <a:buClr>
                <a:srgbClr val="C00000"/>
              </a:buClr>
              <a:buSzPct val="85000"/>
              <a:buFont typeface="Wingdings" panose="05000000000000000000" pitchFamily="2" charset="2"/>
              <a:buChar char="ü"/>
              <a:defRPr sz="1300">
                <a:latin typeface="Tahoma" panose="020B0604030504040204" pitchFamily="34" charset="0"/>
                <a:ea typeface="Tahoma" panose="020B0604030504040204" pitchFamily="34" charset="0"/>
                <a:cs typeface="Tahoma" panose="020B0604030504040204" pitchFamily="34" charset="0"/>
              </a:defRPr>
            </a:lvl5pPr>
          </a:lstStyle>
          <a:p>
            <a:pPr lvl="0"/>
            <a:r>
              <a:rPr lang="nl-NL" dirty="0" smtClean="0"/>
              <a:t>Klik hier om opsomming te maken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BE" dirty="0"/>
          </a:p>
        </p:txBody>
      </p:sp>
      <p:pic>
        <p:nvPicPr>
          <p:cNvPr id="6" name="Afbeelding 5"/>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6654156" y="922966"/>
            <a:ext cx="3250600" cy="5055097"/>
          </a:xfrm>
          <a:prstGeom prst="rect">
            <a:avLst/>
          </a:prstGeom>
        </p:spPr>
      </p:pic>
    </p:spTree>
    <p:extLst>
      <p:ext uri="{BB962C8B-B14F-4D97-AF65-F5344CB8AC3E}">
        <p14:creationId xmlns:p14="http://schemas.microsoft.com/office/powerpoint/2010/main" val="1136920331"/>
      </p:ext>
    </p:extLst>
  </p:cSld>
  <p:clrMapOvr>
    <a:masterClrMapping/>
  </p:clrMapOvr>
  <p:transition spd="slow">
    <p:wipe dir="r"/>
  </p:transition>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psomming Gezicht Arts 1">
    <p:spTree>
      <p:nvGrpSpPr>
        <p:cNvPr id="1" name=""/>
        <p:cNvGrpSpPr/>
        <p:nvPr/>
      </p:nvGrpSpPr>
      <p:grpSpPr>
        <a:xfrm>
          <a:off x="0" y="0"/>
          <a:ext cx="0" cy="0"/>
          <a:chOff x="0" y="0"/>
          <a:chExt cx="0" cy="0"/>
        </a:xfrm>
      </p:grpSpPr>
      <p:sp>
        <p:nvSpPr>
          <p:cNvPr id="5" name="Rectangle 7"/>
          <p:cNvSpPr>
            <a:spLocks noChangeArrowheads="1"/>
          </p:cNvSpPr>
          <p:nvPr userDrawn="1"/>
        </p:nvSpPr>
        <p:spPr bwMode="auto">
          <a:xfrm>
            <a:off x="0" y="-1"/>
            <a:ext cx="9906000" cy="6451346"/>
          </a:xfrm>
          <a:prstGeom prst="rect">
            <a:avLst/>
          </a:prstGeom>
          <a:solidFill>
            <a:srgbClr val="EDEAE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742950"/>
            <a:endParaRPr lang="nl-BE" sz="1463">
              <a:solidFill>
                <a:prstClr val="black"/>
              </a:solidFill>
            </a:endParaRPr>
          </a:p>
        </p:txBody>
      </p:sp>
      <p:sp>
        <p:nvSpPr>
          <p:cNvPr id="2" name="Titel 1"/>
          <p:cNvSpPr>
            <a:spLocks noGrp="1"/>
          </p:cNvSpPr>
          <p:nvPr>
            <p:ph type="title" hasCustomPrompt="1"/>
          </p:nvPr>
        </p:nvSpPr>
        <p:spPr>
          <a:xfrm>
            <a:off x="266317" y="94021"/>
            <a:ext cx="9373366" cy="636581"/>
          </a:xfrm>
        </p:spPr>
        <p:txBody>
          <a:bodyPr/>
          <a:lstStyle>
            <a:lvl1pPr>
              <a:defRPr baseline="0"/>
            </a:lvl1pPr>
          </a:lstStyle>
          <a:p>
            <a:r>
              <a:rPr lang="nl-NL" dirty="0" smtClean="0"/>
              <a:t>Klik hier om titel te maken</a:t>
            </a:r>
            <a:endParaRPr lang="nl-BE" dirty="0"/>
          </a:p>
        </p:txBody>
      </p:sp>
      <p:sp>
        <p:nvSpPr>
          <p:cNvPr id="4" name="Tijdelijke aanduiding voor tekst 3"/>
          <p:cNvSpPr>
            <a:spLocks noGrp="1"/>
          </p:cNvSpPr>
          <p:nvPr>
            <p:ph type="body" sz="quarter" idx="10" hasCustomPrompt="1"/>
          </p:nvPr>
        </p:nvSpPr>
        <p:spPr>
          <a:xfrm>
            <a:off x="268286" y="922966"/>
            <a:ext cx="5977721" cy="5192427"/>
          </a:xfrm>
        </p:spPr>
        <p:txBody>
          <a:bodyPr/>
          <a:lstStyle>
            <a:lvl1pPr marL="417909" indent="-417909">
              <a:buClr>
                <a:srgbClr val="C00000"/>
              </a:buClr>
              <a:buFont typeface="+mj-lt"/>
              <a:buAutoNum type="arabicPeriod"/>
              <a:defRPr>
                <a:latin typeface="Tahoma" panose="020B0604030504040204" pitchFamily="34" charset="0"/>
                <a:ea typeface="Tahoma" panose="020B0604030504040204" pitchFamily="34" charset="0"/>
                <a:cs typeface="Tahoma" panose="020B0604030504040204" pitchFamily="34" charset="0"/>
              </a:defRPr>
            </a:lvl1pPr>
            <a:lvl2pPr marL="742950" indent="-371475">
              <a:buClr>
                <a:srgbClr val="C00000"/>
              </a:buClr>
              <a:buFont typeface="+mj-lt"/>
              <a:buAutoNum type="alphaLcParenR"/>
              <a:defRPr>
                <a:latin typeface="Tahoma" panose="020B0604030504040204" pitchFamily="34" charset="0"/>
                <a:ea typeface="Tahoma" panose="020B0604030504040204" pitchFamily="34" charset="0"/>
                <a:cs typeface="Tahoma" panose="020B0604030504040204" pitchFamily="34" charset="0"/>
              </a:defRPr>
            </a:lvl2pPr>
            <a:lvl3pPr marL="928688" indent="-185738">
              <a:buClr>
                <a:srgbClr val="C00000"/>
              </a:buClr>
              <a:buFont typeface="Tahoma" panose="020B0604030504040204" pitchFamily="34" charset="0"/>
              <a:buChar char="»"/>
              <a:defRPr>
                <a:latin typeface="Tahoma" panose="020B0604030504040204" pitchFamily="34" charset="0"/>
                <a:ea typeface="Tahoma" panose="020B0604030504040204" pitchFamily="34" charset="0"/>
                <a:cs typeface="Tahoma" panose="020B0604030504040204" pitchFamily="34" charset="0"/>
              </a:defRPr>
            </a:lvl3pPr>
            <a:lvl4pPr marL="1300163" indent="-185738">
              <a:buClr>
                <a:srgbClr val="C00000"/>
              </a:buClr>
              <a:buFont typeface="Wingdings" panose="05000000000000000000" pitchFamily="2" charset="2"/>
              <a:buChar char="§"/>
              <a:defRPr>
                <a:latin typeface="Tahoma" panose="020B0604030504040204" pitchFamily="34" charset="0"/>
                <a:ea typeface="Tahoma" panose="020B0604030504040204" pitchFamily="34" charset="0"/>
                <a:cs typeface="Tahoma" panose="020B0604030504040204" pitchFamily="34" charset="0"/>
              </a:defRPr>
            </a:lvl4pPr>
            <a:lvl5pPr marL="1671638" indent="-185738">
              <a:buClr>
                <a:srgbClr val="C00000"/>
              </a:buClr>
              <a:buSzPct val="85000"/>
              <a:buFont typeface="Wingdings" panose="05000000000000000000" pitchFamily="2" charset="2"/>
              <a:buChar char="ü"/>
              <a:defRPr sz="1300">
                <a:latin typeface="Tahoma" panose="020B0604030504040204" pitchFamily="34" charset="0"/>
                <a:ea typeface="Tahoma" panose="020B0604030504040204" pitchFamily="34" charset="0"/>
                <a:cs typeface="Tahoma" panose="020B0604030504040204" pitchFamily="34" charset="0"/>
              </a:defRPr>
            </a:lvl5pPr>
          </a:lstStyle>
          <a:p>
            <a:pPr lvl="0"/>
            <a:r>
              <a:rPr lang="nl-NL" dirty="0" smtClean="0"/>
              <a:t>Klik hier om opsomming te maken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BE" dirty="0"/>
          </a:p>
        </p:txBody>
      </p:sp>
      <p:pic>
        <p:nvPicPr>
          <p:cNvPr id="7" name="Afbeelding 6"/>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6366755" y="1341429"/>
            <a:ext cx="3534269" cy="4281953"/>
          </a:xfrm>
          <a:prstGeom prst="rect">
            <a:avLst/>
          </a:prstGeom>
        </p:spPr>
      </p:pic>
    </p:spTree>
    <p:extLst>
      <p:ext uri="{BB962C8B-B14F-4D97-AF65-F5344CB8AC3E}">
        <p14:creationId xmlns:p14="http://schemas.microsoft.com/office/powerpoint/2010/main" val="233345654"/>
      </p:ext>
    </p:extLst>
  </p:cSld>
  <p:clrMapOvr>
    <a:masterClrMapping/>
  </p:clrMapOvr>
  <p:transition spd="slow">
    <p:wipe dir="r"/>
  </p:transition>
  <p:extLst mod="1">
    <p:ext uri="{DCECCB84-F9BA-43D5-87BE-67443E8EF086}">
      <p15:sldGuideLst xmlns:p15="http://schemas.microsoft.com/office/powerpoint/2012/main">
        <p15:guide id="1" orient="horz" pos="2205">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psomming Gezicht Arts 2">
    <p:spTree>
      <p:nvGrpSpPr>
        <p:cNvPr id="1" name=""/>
        <p:cNvGrpSpPr/>
        <p:nvPr/>
      </p:nvGrpSpPr>
      <p:grpSpPr>
        <a:xfrm>
          <a:off x="0" y="0"/>
          <a:ext cx="0" cy="0"/>
          <a:chOff x="0" y="0"/>
          <a:chExt cx="0" cy="0"/>
        </a:xfrm>
      </p:grpSpPr>
      <p:sp>
        <p:nvSpPr>
          <p:cNvPr id="5" name="Rectangle 7"/>
          <p:cNvSpPr>
            <a:spLocks noChangeArrowheads="1"/>
          </p:cNvSpPr>
          <p:nvPr userDrawn="1"/>
        </p:nvSpPr>
        <p:spPr bwMode="auto">
          <a:xfrm>
            <a:off x="0" y="0"/>
            <a:ext cx="9906000" cy="6451346"/>
          </a:xfrm>
          <a:prstGeom prst="rect">
            <a:avLst/>
          </a:prstGeom>
          <a:solidFill>
            <a:srgbClr val="EDEAE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742950"/>
            <a:endParaRPr lang="nl-BE" sz="1463">
              <a:solidFill>
                <a:prstClr val="black"/>
              </a:solidFill>
            </a:endParaRPr>
          </a:p>
        </p:txBody>
      </p:sp>
      <p:sp>
        <p:nvSpPr>
          <p:cNvPr id="2" name="Titel 1"/>
          <p:cNvSpPr>
            <a:spLocks noGrp="1"/>
          </p:cNvSpPr>
          <p:nvPr>
            <p:ph type="title" hasCustomPrompt="1"/>
          </p:nvPr>
        </p:nvSpPr>
        <p:spPr>
          <a:xfrm>
            <a:off x="266317" y="94021"/>
            <a:ext cx="9373366" cy="636581"/>
          </a:xfrm>
        </p:spPr>
        <p:txBody>
          <a:bodyPr/>
          <a:lstStyle>
            <a:lvl1pPr>
              <a:defRPr baseline="0"/>
            </a:lvl1pPr>
          </a:lstStyle>
          <a:p>
            <a:r>
              <a:rPr lang="nl-NL" dirty="0" smtClean="0"/>
              <a:t>Klik hier om titel te maken</a:t>
            </a:r>
            <a:endParaRPr lang="nl-BE" dirty="0"/>
          </a:p>
        </p:txBody>
      </p:sp>
      <p:sp>
        <p:nvSpPr>
          <p:cNvPr id="4" name="Tijdelijke aanduiding voor tekst 3"/>
          <p:cNvSpPr>
            <a:spLocks noGrp="1"/>
          </p:cNvSpPr>
          <p:nvPr>
            <p:ph type="body" sz="quarter" idx="10" hasCustomPrompt="1"/>
          </p:nvPr>
        </p:nvSpPr>
        <p:spPr>
          <a:xfrm>
            <a:off x="268287" y="922966"/>
            <a:ext cx="6485466" cy="5192427"/>
          </a:xfrm>
        </p:spPr>
        <p:txBody>
          <a:bodyPr/>
          <a:lstStyle>
            <a:lvl1pPr marL="417909" indent="-417909">
              <a:buClr>
                <a:srgbClr val="C00000"/>
              </a:buClr>
              <a:buFont typeface="+mj-lt"/>
              <a:buAutoNum type="arabicPeriod"/>
              <a:defRPr>
                <a:latin typeface="Tahoma" panose="020B0604030504040204" pitchFamily="34" charset="0"/>
                <a:ea typeface="Tahoma" panose="020B0604030504040204" pitchFamily="34" charset="0"/>
                <a:cs typeface="Tahoma" panose="020B0604030504040204" pitchFamily="34" charset="0"/>
              </a:defRPr>
            </a:lvl1pPr>
            <a:lvl2pPr marL="742950" indent="-371475">
              <a:buClr>
                <a:srgbClr val="C00000"/>
              </a:buClr>
              <a:buFont typeface="+mj-lt"/>
              <a:buAutoNum type="alphaLcParenR"/>
              <a:defRPr>
                <a:latin typeface="Tahoma" panose="020B0604030504040204" pitchFamily="34" charset="0"/>
                <a:ea typeface="Tahoma" panose="020B0604030504040204" pitchFamily="34" charset="0"/>
                <a:cs typeface="Tahoma" panose="020B0604030504040204" pitchFamily="34" charset="0"/>
              </a:defRPr>
            </a:lvl2pPr>
            <a:lvl3pPr marL="928688" indent="-185738">
              <a:buClr>
                <a:srgbClr val="C00000"/>
              </a:buClr>
              <a:buFont typeface="Tahoma" panose="020B0604030504040204" pitchFamily="34" charset="0"/>
              <a:buChar char="»"/>
              <a:defRPr>
                <a:latin typeface="Tahoma" panose="020B0604030504040204" pitchFamily="34" charset="0"/>
                <a:ea typeface="Tahoma" panose="020B0604030504040204" pitchFamily="34" charset="0"/>
                <a:cs typeface="Tahoma" panose="020B0604030504040204" pitchFamily="34" charset="0"/>
              </a:defRPr>
            </a:lvl3pPr>
            <a:lvl4pPr marL="1300163" indent="-185738">
              <a:buClr>
                <a:srgbClr val="C00000"/>
              </a:buClr>
              <a:buFont typeface="Wingdings" panose="05000000000000000000" pitchFamily="2" charset="2"/>
              <a:buChar char="§"/>
              <a:defRPr>
                <a:latin typeface="Tahoma" panose="020B0604030504040204" pitchFamily="34" charset="0"/>
                <a:ea typeface="Tahoma" panose="020B0604030504040204" pitchFamily="34" charset="0"/>
                <a:cs typeface="Tahoma" panose="020B0604030504040204" pitchFamily="34" charset="0"/>
              </a:defRPr>
            </a:lvl4pPr>
            <a:lvl5pPr marL="1671638" indent="-185738">
              <a:buClr>
                <a:srgbClr val="C00000"/>
              </a:buClr>
              <a:buSzPct val="85000"/>
              <a:buFont typeface="Wingdings" panose="05000000000000000000" pitchFamily="2" charset="2"/>
              <a:buChar char="ü"/>
              <a:defRPr sz="1300">
                <a:latin typeface="Tahoma" panose="020B0604030504040204" pitchFamily="34" charset="0"/>
                <a:ea typeface="Tahoma" panose="020B0604030504040204" pitchFamily="34" charset="0"/>
                <a:cs typeface="Tahoma" panose="020B0604030504040204" pitchFamily="34" charset="0"/>
              </a:defRPr>
            </a:lvl5pPr>
          </a:lstStyle>
          <a:p>
            <a:pPr lvl="0"/>
            <a:r>
              <a:rPr lang="nl-NL" dirty="0" smtClean="0"/>
              <a:t>Klik hier om opsomming te maken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BE" dirty="0"/>
          </a:p>
        </p:txBody>
      </p:sp>
      <p:pic>
        <p:nvPicPr>
          <p:cNvPr id="6" name="Afbeelding 5"/>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6919684" y="1980820"/>
            <a:ext cx="2981024" cy="3043980"/>
          </a:xfrm>
          <a:prstGeom prst="rect">
            <a:avLst/>
          </a:prstGeom>
        </p:spPr>
      </p:pic>
    </p:spTree>
    <p:extLst>
      <p:ext uri="{BB962C8B-B14F-4D97-AF65-F5344CB8AC3E}">
        <p14:creationId xmlns:p14="http://schemas.microsoft.com/office/powerpoint/2010/main" val="1365841516"/>
      </p:ext>
    </p:extLst>
  </p:cSld>
  <p:clrMapOvr>
    <a:masterClrMapping/>
  </p:clrMapOvr>
  <p:transition spd="slow">
    <p:wipe dir="r"/>
  </p:transition>
  <p:extLst mod="1">
    <p:ext uri="{DCECCB84-F9BA-43D5-87BE-67443E8EF086}">
      <p15:sldGuideLst xmlns:p15="http://schemas.microsoft.com/office/powerpoint/2012/main">
        <p15:guide id="1" orient="horz" pos="2205">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slide zonder beeld">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91204" y="390525"/>
            <a:ext cx="9404477" cy="495302"/>
          </a:xfrm>
        </p:spPr>
        <p:txBody>
          <a:bodyPr lIns="360000" tIns="0" rIns="360000" bIns="0" anchor="t" anchorCtr="0">
            <a:normAutofit/>
          </a:bodyPr>
          <a:lstStyle>
            <a:lvl1pPr>
              <a:defRPr sz="3200">
                <a:solidFill>
                  <a:srgbClr val="AB8F01"/>
                </a:solidFill>
              </a:defRPr>
            </a:lvl1pPr>
          </a:lstStyle>
          <a:p>
            <a:r>
              <a:rPr lang="nl-BE" dirty="0"/>
              <a:t>Titel</a:t>
            </a:r>
            <a:endParaRPr lang="en-US" dirty="0"/>
          </a:p>
        </p:txBody>
      </p:sp>
      <p:sp>
        <p:nvSpPr>
          <p:cNvPr id="6" name="Text Placeholder 6"/>
          <p:cNvSpPr>
            <a:spLocks noGrp="1"/>
          </p:cNvSpPr>
          <p:nvPr>
            <p:ph type="body" sz="quarter" idx="13" hasCustomPrompt="1"/>
          </p:nvPr>
        </p:nvSpPr>
        <p:spPr>
          <a:xfrm>
            <a:off x="491205" y="885828"/>
            <a:ext cx="9414795" cy="5972173"/>
          </a:xfrm>
        </p:spPr>
        <p:txBody>
          <a:bodyPr lIns="360000" tIns="360000" rIns="360000" bIns="360000">
            <a:normAutofit/>
          </a:bodyPr>
          <a:lstStyle>
            <a:lvl1pPr marL="285750" indent="-285750">
              <a:buFont typeface="Wingdings" panose="05000000000000000000" pitchFamily="2" charset="2"/>
              <a:buChar char="§"/>
              <a:defRPr sz="2400">
                <a:solidFill>
                  <a:srgbClr val="24007E"/>
                </a:solidFill>
              </a:defRPr>
            </a:lvl1pPr>
            <a:lvl2pPr marL="742950" indent="-285750">
              <a:buFont typeface="Wingdings" panose="05000000000000000000" pitchFamily="2" charset="2"/>
              <a:buChar char="§"/>
              <a:defRPr sz="2400">
                <a:solidFill>
                  <a:srgbClr val="24007E"/>
                </a:solidFill>
              </a:defRPr>
            </a:lvl2pPr>
            <a:lvl3pPr marL="1143000" indent="-228600">
              <a:buFont typeface="Wingdings" panose="05000000000000000000" pitchFamily="2" charset="2"/>
              <a:buChar char="§"/>
              <a:defRPr sz="2400">
                <a:solidFill>
                  <a:srgbClr val="24007E"/>
                </a:solidFill>
              </a:defRPr>
            </a:lvl3pPr>
            <a:lvl4pPr marL="1657350" indent="-285750">
              <a:buFont typeface="Wingdings" panose="05000000000000000000" pitchFamily="2" charset="2"/>
              <a:buChar char="§"/>
              <a:defRPr sz="2400">
                <a:solidFill>
                  <a:srgbClr val="24007E"/>
                </a:solidFill>
              </a:defRPr>
            </a:lvl4pPr>
            <a:lvl5pPr marL="2114550" indent="-285750">
              <a:buFont typeface="Wingdings" panose="05000000000000000000" pitchFamily="2" charset="2"/>
              <a:buChar char="§"/>
              <a:defRPr sz="2400">
                <a:solidFill>
                  <a:srgbClr val="24007E"/>
                </a:solidFill>
              </a:defRPr>
            </a:lvl5pPr>
          </a:lstStyle>
          <a:p>
            <a:pPr lvl="0"/>
            <a:r>
              <a:rPr lang="nl-BE" dirty="0"/>
              <a:t>Body tekst</a:t>
            </a:r>
          </a:p>
          <a:p>
            <a:pPr lvl="1"/>
            <a:r>
              <a:rPr lang="nl-BE" dirty="0"/>
              <a:t>Second level</a:t>
            </a:r>
          </a:p>
          <a:p>
            <a:pPr lvl="2"/>
            <a:r>
              <a:rPr lang="nl-BE" dirty="0"/>
              <a:t>Third level</a:t>
            </a:r>
          </a:p>
          <a:p>
            <a:pPr lvl="3"/>
            <a:r>
              <a:rPr lang="nl-BE" dirty="0"/>
              <a:t>Fourth level</a:t>
            </a:r>
          </a:p>
          <a:p>
            <a:pPr lvl="4"/>
            <a:r>
              <a:rPr lang="nl-BE" dirty="0"/>
              <a:t>Fifth level</a:t>
            </a:r>
            <a:endParaRPr lang="en-US" dirty="0"/>
          </a:p>
        </p:txBody>
      </p:sp>
    </p:spTree>
    <p:extLst>
      <p:ext uri="{BB962C8B-B14F-4D97-AF65-F5344CB8AC3E}">
        <p14:creationId xmlns:p14="http://schemas.microsoft.com/office/powerpoint/2010/main" val="6823144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Opsomming Gezicht Arts 2">
    <p:spTree>
      <p:nvGrpSpPr>
        <p:cNvPr id="1" name=""/>
        <p:cNvGrpSpPr/>
        <p:nvPr/>
      </p:nvGrpSpPr>
      <p:grpSpPr>
        <a:xfrm>
          <a:off x="0" y="0"/>
          <a:ext cx="0" cy="0"/>
          <a:chOff x="0" y="0"/>
          <a:chExt cx="0" cy="0"/>
        </a:xfrm>
      </p:grpSpPr>
      <p:sp>
        <p:nvSpPr>
          <p:cNvPr id="5" name="Rectangle 7"/>
          <p:cNvSpPr>
            <a:spLocks noChangeArrowheads="1"/>
          </p:cNvSpPr>
          <p:nvPr userDrawn="1"/>
        </p:nvSpPr>
        <p:spPr bwMode="auto">
          <a:xfrm>
            <a:off x="0" y="0"/>
            <a:ext cx="9906000" cy="6451346"/>
          </a:xfrm>
          <a:prstGeom prst="rect">
            <a:avLst/>
          </a:prstGeom>
          <a:solidFill>
            <a:srgbClr val="EDEAE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742950"/>
            <a:endParaRPr lang="nl-BE" sz="1463">
              <a:solidFill>
                <a:prstClr val="black"/>
              </a:solidFill>
            </a:endParaRPr>
          </a:p>
        </p:txBody>
      </p:sp>
      <p:sp>
        <p:nvSpPr>
          <p:cNvPr id="2" name="Titel 1"/>
          <p:cNvSpPr>
            <a:spLocks noGrp="1"/>
          </p:cNvSpPr>
          <p:nvPr>
            <p:ph type="title" hasCustomPrompt="1"/>
          </p:nvPr>
        </p:nvSpPr>
        <p:spPr>
          <a:xfrm>
            <a:off x="266317" y="94021"/>
            <a:ext cx="9373366" cy="636581"/>
          </a:xfrm>
        </p:spPr>
        <p:txBody>
          <a:bodyPr/>
          <a:lstStyle>
            <a:lvl1pPr>
              <a:defRPr baseline="0"/>
            </a:lvl1pPr>
          </a:lstStyle>
          <a:p>
            <a:r>
              <a:rPr lang="nl-NL" dirty="0" smtClean="0"/>
              <a:t>Klik hier om titel te maken</a:t>
            </a:r>
            <a:endParaRPr lang="nl-BE" dirty="0"/>
          </a:p>
        </p:txBody>
      </p:sp>
      <p:sp>
        <p:nvSpPr>
          <p:cNvPr id="4" name="Tijdelijke aanduiding voor tekst 3"/>
          <p:cNvSpPr>
            <a:spLocks noGrp="1"/>
          </p:cNvSpPr>
          <p:nvPr>
            <p:ph type="body" sz="quarter" idx="10" hasCustomPrompt="1"/>
          </p:nvPr>
        </p:nvSpPr>
        <p:spPr>
          <a:xfrm>
            <a:off x="268287" y="922966"/>
            <a:ext cx="6485466" cy="5192427"/>
          </a:xfrm>
        </p:spPr>
        <p:txBody>
          <a:bodyPr/>
          <a:lstStyle>
            <a:lvl1pPr marL="417909" indent="-417909">
              <a:buClr>
                <a:srgbClr val="C00000"/>
              </a:buClr>
              <a:buFont typeface="+mj-lt"/>
              <a:buAutoNum type="arabicPeriod"/>
              <a:defRPr>
                <a:latin typeface="Tahoma" panose="020B0604030504040204" pitchFamily="34" charset="0"/>
                <a:ea typeface="Tahoma" panose="020B0604030504040204" pitchFamily="34" charset="0"/>
                <a:cs typeface="Tahoma" panose="020B0604030504040204" pitchFamily="34" charset="0"/>
              </a:defRPr>
            </a:lvl1pPr>
            <a:lvl2pPr marL="742950" indent="-371475">
              <a:buClr>
                <a:srgbClr val="C00000"/>
              </a:buClr>
              <a:buFont typeface="+mj-lt"/>
              <a:buAutoNum type="alphaLcParenR"/>
              <a:defRPr>
                <a:latin typeface="Tahoma" panose="020B0604030504040204" pitchFamily="34" charset="0"/>
                <a:ea typeface="Tahoma" panose="020B0604030504040204" pitchFamily="34" charset="0"/>
                <a:cs typeface="Tahoma" panose="020B0604030504040204" pitchFamily="34" charset="0"/>
              </a:defRPr>
            </a:lvl2pPr>
            <a:lvl3pPr marL="928688" indent="-185738">
              <a:buClr>
                <a:srgbClr val="C00000"/>
              </a:buClr>
              <a:buFont typeface="Tahoma" panose="020B0604030504040204" pitchFamily="34" charset="0"/>
              <a:buChar char="»"/>
              <a:defRPr>
                <a:latin typeface="Tahoma" panose="020B0604030504040204" pitchFamily="34" charset="0"/>
                <a:ea typeface="Tahoma" panose="020B0604030504040204" pitchFamily="34" charset="0"/>
                <a:cs typeface="Tahoma" panose="020B0604030504040204" pitchFamily="34" charset="0"/>
              </a:defRPr>
            </a:lvl3pPr>
            <a:lvl4pPr marL="1300163" indent="-185738">
              <a:buClr>
                <a:srgbClr val="C00000"/>
              </a:buClr>
              <a:buFont typeface="Wingdings" panose="05000000000000000000" pitchFamily="2" charset="2"/>
              <a:buChar char="§"/>
              <a:defRPr>
                <a:latin typeface="Tahoma" panose="020B0604030504040204" pitchFamily="34" charset="0"/>
                <a:ea typeface="Tahoma" panose="020B0604030504040204" pitchFamily="34" charset="0"/>
                <a:cs typeface="Tahoma" panose="020B0604030504040204" pitchFamily="34" charset="0"/>
              </a:defRPr>
            </a:lvl4pPr>
            <a:lvl5pPr marL="1671638" indent="-185738">
              <a:buClr>
                <a:srgbClr val="C00000"/>
              </a:buClr>
              <a:buSzPct val="85000"/>
              <a:buFont typeface="Wingdings" panose="05000000000000000000" pitchFamily="2" charset="2"/>
              <a:buChar char="ü"/>
              <a:defRPr sz="1300">
                <a:latin typeface="Tahoma" panose="020B0604030504040204" pitchFamily="34" charset="0"/>
                <a:ea typeface="Tahoma" panose="020B0604030504040204" pitchFamily="34" charset="0"/>
                <a:cs typeface="Tahoma" panose="020B0604030504040204" pitchFamily="34" charset="0"/>
              </a:defRPr>
            </a:lvl5pPr>
          </a:lstStyle>
          <a:p>
            <a:pPr lvl="0"/>
            <a:r>
              <a:rPr lang="nl-NL" dirty="0" smtClean="0"/>
              <a:t>Klik hier om opsomming te maken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BE" dirty="0"/>
          </a:p>
        </p:txBody>
      </p:sp>
      <p:pic>
        <p:nvPicPr>
          <p:cNvPr id="7" name="Afbeelding 6"/>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6892516" y="1879730"/>
            <a:ext cx="3007262" cy="3319164"/>
          </a:xfrm>
          <a:prstGeom prst="rect">
            <a:avLst/>
          </a:prstGeom>
        </p:spPr>
      </p:pic>
    </p:spTree>
    <p:extLst>
      <p:ext uri="{BB962C8B-B14F-4D97-AF65-F5344CB8AC3E}">
        <p14:creationId xmlns:p14="http://schemas.microsoft.com/office/powerpoint/2010/main" val="3059773752"/>
      </p:ext>
    </p:extLst>
  </p:cSld>
  <p:clrMapOvr>
    <a:masterClrMapping/>
  </p:clrMapOvr>
  <p:transition spd="slow">
    <p:wipe dir="r"/>
  </p:transition>
  <p:extLst mod="1">
    <p:ext uri="{DCECCB84-F9BA-43D5-87BE-67443E8EF086}">
      <p15:sldGuideLst xmlns:p15="http://schemas.microsoft.com/office/powerpoint/2012/main">
        <p15:guide id="1" orient="horz" pos="2205">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Opsomming Gezicht Medewerker 3">
    <p:spTree>
      <p:nvGrpSpPr>
        <p:cNvPr id="1" name=""/>
        <p:cNvGrpSpPr/>
        <p:nvPr/>
      </p:nvGrpSpPr>
      <p:grpSpPr>
        <a:xfrm>
          <a:off x="0" y="0"/>
          <a:ext cx="0" cy="0"/>
          <a:chOff x="0" y="0"/>
          <a:chExt cx="0" cy="0"/>
        </a:xfrm>
      </p:grpSpPr>
      <p:sp>
        <p:nvSpPr>
          <p:cNvPr id="5" name="Rectangle 7"/>
          <p:cNvSpPr>
            <a:spLocks noChangeArrowheads="1"/>
          </p:cNvSpPr>
          <p:nvPr userDrawn="1"/>
        </p:nvSpPr>
        <p:spPr bwMode="auto">
          <a:xfrm>
            <a:off x="0" y="-1"/>
            <a:ext cx="9906000" cy="6451346"/>
          </a:xfrm>
          <a:prstGeom prst="rect">
            <a:avLst/>
          </a:prstGeom>
          <a:solidFill>
            <a:srgbClr val="EDEAE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742950"/>
            <a:endParaRPr lang="nl-BE" sz="1463">
              <a:solidFill>
                <a:prstClr val="black"/>
              </a:solidFill>
            </a:endParaRPr>
          </a:p>
        </p:txBody>
      </p:sp>
      <p:sp>
        <p:nvSpPr>
          <p:cNvPr id="2" name="Titel 1"/>
          <p:cNvSpPr>
            <a:spLocks noGrp="1"/>
          </p:cNvSpPr>
          <p:nvPr>
            <p:ph type="title" hasCustomPrompt="1"/>
          </p:nvPr>
        </p:nvSpPr>
        <p:spPr>
          <a:xfrm>
            <a:off x="266317" y="94021"/>
            <a:ext cx="9373366" cy="636581"/>
          </a:xfrm>
        </p:spPr>
        <p:txBody>
          <a:bodyPr/>
          <a:lstStyle>
            <a:lvl1pPr>
              <a:defRPr baseline="0"/>
            </a:lvl1pPr>
          </a:lstStyle>
          <a:p>
            <a:r>
              <a:rPr lang="nl-NL" dirty="0" smtClean="0"/>
              <a:t>Klik hier om titel te maken</a:t>
            </a:r>
            <a:endParaRPr lang="nl-BE" dirty="0"/>
          </a:p>
        </p:txBody>
      </p:sp>
      <p:sp>
        <p:nvSpPr>
          <p:cNvPr id="4" name="Tijdelijke aanduiding voor tekst 3"/>
          <p:cNvSpPr>
            <a:spLocks noGrp="1"/>
          </p:cNvSpPr>
          <p:nvPr>
            <p:ph type="body" sz="quarter" idx="10" hasCustomPrompt="1"/>
          </p:nvPr>
        </p:nvSpPr>
        <p:spPr>
          <a:xfrm>
            <a:off x="268286" y="922966"/>
            <a:ext cx="6552667" cy="5192427"/>
          </a:xfrm>
        </p:spPr>
        <p:txBody>
          <a:bodyPr/>
          <a:lstStyle>
            <a:lvl1pPr marL="417909" indent="-417909">
              <a:buClr>
                <a:srgbClr val="C00000"/>
              </a:buClr>
              <a:buFont typeface="+mj-lt"/>
              <a:buAutoNum type="arabicPeriod"/>
              <a:defRPr>
                <a:latin typeface="Tahoma" panose="020B0604030504040204" pitchFamily="34" charset="0"/>
                <a:ea typeface="Tahoma" panose="020B0604030504040204" pitchFamily="34" charset="0"/>
                <a:cs typeface="Tahoma" panose="020B0604030504040204" pitchFamily="34" charset="0"/>
              </a:defRPr>
            </a:lvl1pPr>
            <a:lvl2pPr marL="742950" indent="-371475">
              <a:buClr>
                <a:srgbClr val="C00000"/>
              </a:buClr>
              <a:buFont typeface="+mj-lt"/>
              <a:buAutoNum type="alphaLcParenR"/>
              <a:defRPr>
                <a:latin typeface="Tahoma" panose="020B0604030504040204" pitchFamily="34" charset="0"/>
                <a:ea typeface="Tahoma" panose="020B0604030504040204" pitchFamily="34" charset="0"/>
                <a:cs typeface="Tahoma" panose="020B0604030504040204" pitchFamily="34" charset="0"/>
              </a:defRPr>
            </a:lvl2pPr>
            <a:lvl3pPr marL="928688" indent="-185738">
              <a:buClr>
                <a:srgbClr val="C00000"/>
              </a:buClr>
              <a:buFont typeface="Tahoma" panose="020B0604030504040204" pitchFamily="34" charset="0"/>
              <a:buChar char="»"/>
              <a:defRPr>
                <a:latin typeface="Tahoma" panose="020B0604030504040204" pitchFamily="34" charset="0"/>
                <a:ea typeface="Tahoma" panose="020B0604030504040204" pitchFamily="34" charset="0"/>
                <a:cs typeface="Tahoma" panose="020B0604030504040204" pitchFamily="34" charset="0"/>
              </a:defRPr>
            </a:lvl3pPr>
            <a:lvl4pPr marL="1300163" indent="-185738">
              <a:buClr>
                <a:srgbClr val="C00000"/>
              </a:buClr>
              <a:buFont typeface="Wingdings" panose="05000000000000000000" pitchFamily="2" charset="2"/>
              <a:buChar char="§"/>
              <a:defRPr>
                <a:latin typeface="Tahoma" panose="020B0604030504040204" pitchFamily="34" charset="0"/>
                <a:ea typeface="Tahoma" panose="020B0604030504040204" pitchFamily="34" charset="0"/>
                <a:cs typeface="Tahoma" panose="020B0604030504040204" pitchFamily="34" charset="0"/>
              </a:defRPr>
            </a:lvl4pPr>
            <a:lvl5pPr marL="1671638" indent="-185738">
              <a:buClr>
                <a:srgbClr val="C00000"/>
              </a:buClr>
              <a:buSzPct val="85000"/>
              <a:buFont typeface="Wingdings" panose="05000000000000000000" pitchFamily="2" charset="2"/>
              <a:buChar char="ü"/>
              <a:defRPr sz="1300">
                <a:latin typeface="Tahoma" panose="020B0604030504040204" pitchFamily="34" charset="0"/>
                <a:ea typeface="Tahoma" panose="020B0604030504040204" pitchFamily="34" charset="0"/>
                <a:cs typeface="Tahoma" panose="020B0604030504040204" pitchFamily="34" charset="0"/>
              </a:defRPr>
            </a:lvl5pPr>
          </a:lstStyle>
          <a:p>
            <a:pPr lvl="0"/>
            <a:r>
              <a:rPr lang="nl-NL" dirty="0" smtClean="0"/>
              <a:t>Klik hier om opsomming te maken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BE" dirty="0"/>
          </a:p>
        </p:txBody>
      </p:sp>
      <p:pic>
        <p:nvPicPr>
          <p:cNvPr id="6" name="Afbeelding 5"/>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6884975" y="1661564"/>
            <a:ext cx="3021025" cy="3618062"/>
          </a:xfrm>
          <a:prstGeom prst="rect">
            <a:avLst/>
          </a:prstGeom>
        </p:spPr>
      </p:pic>
    </p:spTree>
    <p:extLst>
      <p:ext uri="{BB962C8B-B14F-4D97-AF65-F5344CB8AC3E}">
        <p14:creationId xmlns:p14="http://schemas.microsoft.com/office/powerpoint/2010/main" val="43085605"/>
      </p:ext>
    </p:extLst>
  </p:cSld>
  <p:clrMapOvr>
    <a:masterClrMapping/>
  </p:clrMapOvr>
  <p:transition spd="slow">
    <p:wipe dir="r"/>
  </p:transition>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Opsomming Gezicht Medewerker 3">
    <p:spTree>
      <p:nvGrpSpPr>
        <p:cNvPr id="1" name=""/>
        <p:cNvGrpSpPr/>
        <p:nvPr/>
      </p:nvGrpSpPr>
      <p:grpSpPr>
        <a:xfrm>
          <a:off x="0" y="0"/>
          <a:ext cx="0" cy="0"/>
          <a:chOff x="0" y="0"/>
          <a:chExt cx="0" cy="0"/>
        </a:xfrm>
      </p:grpSpPr>
      <p:sp>
        <p:nvSpPr>
          <p:cNvPr id="5" name="Rectangle 7"/>
          <p:cNvSpPr>
            <a:spLocks noChangeArrowheads="1"/>
          </p:cNvSpPr>
          <p:nvPr userDrawn="1"/>
        </p:nvSpPr>
        <p:spPr bwMode="auto">
          <a:xfrm>
            <a:off x="0" y="-1"/>
            <a:ext cx="9906000" cy="6451346"/>
          </a:xfrm>
          <a:prstGeom prst="rect">
            <a:avLst/>
          </a:prstGeom>
          <a:solidFill>
            <a:srgbClr val="EDEAE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742950"/>
            <a:endParaRPr lang="nl-BE" sz="1463">
              <a:solidFill>
                <a:prstClr val="black"/>
              </a:solidFill>
            </a:endParaRPr>
          </a:p>
        </p:txBody>
      </p:sp>
      <p:sp>
        <p:nvSpPr>
          <p:cNvPr id="2" name="Titel 1"/>
          <p:cNvSpPr>
            <a:spLocks noGrp="1"/>
          </p:cNvSpPr>
          <p:nvPr>
            <p:ph type="title" hasCustomPrompt="1"/>
          </p:nvPr>
        </p:nvSpPr>
        <p:spPr>
          <a:xfrm>
            <a:off x="266317" y="94021"/>
            <a:ext cx="9373366" cy="636581"/>
          </a:xfrm>
        </p:spPr>
        <p:txBody>
          <a:bodyPr/>
          <a:lstStyle>
            <a:lvl1pPr>
              <a:defRPr baseline="0"/>
            </a:lvl1pPr>
          </a:lstStyle>
          <a:p>
            <a:r>
              <a:rPr lang="nl-NL" dirty="0" smtClean="0"/>
              <a:t>Klik hier om titel te maken</a:t>
            </a:r>
            <a:endParaRPr lang="nl-BE" dirty="0"/>
          </a:p>
        </p:txBody>
      </p:sp>
      <p:sp>
        <p:nvSpPr>
          <p:cNvPr id="4" name="Tijdelijke aanduiding voor tekst 3"/>
          <p:cNvSpPr>
            <a:spLocks noGrp="1"/>
          </p:cNvSpPr>
          <p:nvPr>
            <p:ph type="body" sz="quarter" idx="10" hasCustomPrompt="1"/>
          </p:nvPr>
        </p:nvSpPr>
        <p:spPr>
          <a:xfrm>
            <a:off x="268286" y="922966"/>
            <a:ext cx="6664670" cy="5192427"/>
          </a:xfrm>
        </p:spPr>
        <p:txBody>
          <a:bodyPr/>
          <a:lstStyle>
            <a:lvl1pPr marL="417909" indent="-417909">
              <a:buClr>
                <a:srgbClr val="C00000"/>
              </a:buClr>
              <a:buFont typeface="+mj-lt"/>
              <a:buAutoNum type="arabicPeriod"/>
              <a:defRPr>
                <a:latin typeface="Tahoma" panose="020B0604030504040204" pitchFamily="34" charset="0"/>
                <a:ea typeface="Tahoma" panose="020B0604030504040204" pitchFamily="34" charset="0"/>
                <a:cs typeface="Tahoma" panose="020B0604030504040204" pitchFamily="34" charset="0"/>
              </a:defRPr>
            </a:lvl1pPr>
            <a:lvl2pPr marL="742950" indent="-371475">
              <a:buClr>
                <a:srgbClr val="C00000"/>
              </a:buClr>
              <a:buFont typeface="+mj-lt"/>
              <a:buAutoNum type="alphaLcParenR"/>
              <a:defRPr>
                <a:latin typeface="Tahoma" panose="020B0604030504040204" pitchFamily="34" charset="0"/>
                <a:ea typeface="Tahoma" panose="020B0604030504040204" pitchFamily="34" charset="0"/>
                <a:cs typeface="Tahoma" panose="020B0604030504040204" pitchFamily="34" charset="0"/>
              </a:defRPr>
            </a:lvl2pPr>
            <a:lvl3pPr marL="928688" indent="-185738">
              <a:buClr>
                <a:srgbClr val="C00000"/>
              </a:buClr>
              <a:buFont typeface="Tahoma" panose="020B0604030504040204" pitchFamily="34" charset="0"/>
              <a:buChar char="»"/>
              <a:defRPr>
                <a:latin typeface="Tahoma" panose="020B0604030504040204" pitchFamily="34" charset="0"/>
                <a:ea typeface="Tahoma" panose="020B0604030504040204" pitchFamily="34" charset="0"/>
                <a:cs typeface="Tahoma" panose="020B0604030504040204" pitchFamily="34" charset="0"/>
              </a:defRPr>
            </a:lvl3pPr>
            <a:lvl4pPr marL="1300163" indent="-185738">
              <a:buClr>
                <a:srgbClr val="C00000"/>
              </a:buClr>
              <a:buFont typeface="Wingdings" panose="05000000000000000000" pitchFamily="2" charset="2"/>
              <a:buChar char="§"/>
              <a:defRPr>
                <a:latin typeface="Tahoma" panose="020B0604030504040204" pitchFamily="34" charset="0"/>
                <a:ea typeface="Tahoma" panose="020B0604030504040204" pitchFamily="34" charset="0"/>
                <a:cs typeface="Tahoma" panose="020B0604030504040204" pitchFamily="34" charset="0"/>
              </a:defRPr>
            </a:lvl4pPr>
            <a:lvl5pPr marL="1671638" indent="-185738">
              <a:buClr>
                <a:srgbClr val="C00000"/>
              </a:buClr>
              <a:buSzPct val="85000"/>
              <a:buFont typeface="Wingdings" panose="05000000000000000000" pitchFamily="2" charset="2"/>
              <a:buChar char="ü"/>
              <a:defRPr sz="1300">
                <a:latin typeface="Tahoma" panose="020B0604030504040204" pitchFamily="34" charset="0"/>
                <a:ea typeface="Tahoma" panose="020B0604030504040204" pitchFamily="34" charset="0"/>
                <a:cs typeface="Tahoma" panose="020B0604030504040204" pitchFamily="34" charset="0"/>
              </a:defRPr>
            </a:lvl5pPr>
          </a:lstStyle>
          <a:p>
            <a:pPr lvl="0"/>
            <a:r>
              <a:rPr lang="nl-NL" dirty="0" smtClean="0"/>
              <a:t>Klik hier om opsomming te maken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BE" dirty="0"/>
          </a:p>
        </p:txBody>
      </p:sp>
      <p:pic>
        <p:nvPicPr>
          <p:cNvPr id="6" name="Afbeelding 5"/>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7021291" y="922965"/>
            <a:ext cx="2882406" cy="4171224"/>
          </a:xfrm>
          <a:prstGeom prst="rect">
            <a:avLst/>
          </a:prstGeom>
        </p:spPr>
      </p:pic>
    </p:spTree>
    <p:extLst>
      <p:ext uri="{BB962C8B-B14F-4D97-AF65-F5344CB8AC3E}">
        <p14:creationId xmlns:p14="http://schemas.microsoft.com/office/powerpoint/2010/main" val="1412596590"/>
      </p:ext>
    </p:extLst>
  </p:cSld>
  <p:clrMapOvr>
    <a:masterClrMapping/>
  </p:clrMapOvr>
  <p:transition spd="slow">
    <p:wipe dir="r"/>
  </p:transition>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Opsomming Gezicht Medewerker 3">
    <p:spTree>
      <p:nvGrpSpPr>
        <p:cNvPr id="1" name=""/>
        <p:cNvGrpSpPr/>
        <p:nvPr/>
      </p:nvGrpSpPr>
      <p:grpSpPr>
        <a:xfrm>
          <a:off x="0" y="0"/>
          <a:ext cx="0" cy="0"/>
          <a:chOff x="0" y="0"/>
          <a:chExt cx="0" cy="0"/>
        </a:xfrm>
      </p:grpSpPr>
      <p:sp>
        <p:nvSpPr>
          <p:cNvPr id="5" name="Rectangle 7"/>
          <p:cNvSpPr>
            <a:spLocks noChangeArrowheads="1"/>
          </p:cNvSpPr>
          <p:nvPr userDrawn="1"/>
        </p:nvSpPr>
        <p:spPr bwMode="auto">
          <a:xfrm>
            <a:off x="0" y="-1"/>
            <a:ext cx="9906000" cy="6451346"/>
          </a:xfrm>
          <a:prstGeom prst="rect">
            <a:avLst/>
          </a:prstGeom>
          <a:solidFill>
            <a:srgbClr val="EDEAE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742950"/>
            <a:endParaRPr lang="nl-BE" sz="1463">
              <a:solidFill>
                <a:prstClr val="black"/>
              </a:solidFill>
            </a:endParaRPr>
          </a:p>
        </p:txBody>
      </p:sp>
      <p:sp>
        <p:nvSpPr>
          <p:cNvPr id="2" name="Titel 1"/>
          <p:cNvSpPr>
            <a:spLocks noGrp="1"/>
          </p:cNvSpPr>
          <p:nvPr>
            <p:ph type="title" hasCustomPrompt="1"/>
          </p:nvPr>
        </p:nvSpPr>
        <p:spPr>
          <a:xfrm>
            <a:off x="266317" y="94021"/>
            <a:ext cx="9373366" cy="636581"/>
          </a:xfrm>
        </p:spPr>
        <p:txBody>
          <a:bodyPr/>
          <a:lstStyle>
            <a:lvl1pPr>
              <a:defRPr baseline="0"/>
            </a:lvl1pPr>
          </a:lstStyle>
          <a:p>
            <a:r>
              <a:rPr lang="nl-NL" dirty="0" smtClean="0"/>
              <a:t>Klik hier om titel te maken</a:t>
            </a:r>
            <a:endParaRPr lang="nl-BE" dirty="0"/>
          </a:p>
        </p:txBody>
      </p:sp>
      <p:sp>
        <p:nvSpPr>
          <p:cNvPr id="4" name="Tijdelijke aanduiding voor tekst 3"/>
          <p:cNvSpPr>
            <a:spLocks noGrp="1"/>
          </p:cNvSpPr>
          <p:nvPr>
            <p:ph type="body" sz="quarter" idx="10" hasCustomPrompt="1"/>
          </p:nvPr>
        </p:nvSpPr>
        <p:spPr>
          <a:xfrm>
            <a:off x="268285" y="922966"/>
            <a:ext cx="6828941" cy="5192427"/>
          </a:xfrm>
        </p:spPr>
        <p:txBody>
          <a:bodyPr/>
          <a:lstStyle>
            <a:lvl1pPr marL="417909" indent="-417909">
              <a:buClr>
                <a:srgbClr val="C00000"/>
              </a:buClr>
              <a:buFont typeface="+mj-lt"/>
              <a:buAutoNum type="arabicPeriod"/>
              <a:defRPr>
                <a:latin typeface="Tahoma" panose="020B0604030504040204" pitchFamily="34" charset="0"/>
                <a:ea typeface="Tahoma" panose="020B0604030504040204" pitchFamily="34" charset="0"/>
                <a:cs typeface="Tahoma" panose="020B0604030504040204" pitchFamily="34" charset="0"/>
              </a:defRPr>
            </a:lvl1pPr>
            <a:lvl2pPr marL="742950" indent="-371475">
              <a:buClr>
                <a:srgbClr val="C00000"/>
              </a:buClr>
              <a:buFont typeface="+mj-lt"/>
              <a:buAutoNum type="alphaLcParenR"/>
              <a:defRPr>
                <a:latin typeface="Tahoma" panose="020B0604030504040204" pitchFamily="34" charset="0"/>
                <a:ea typeface="Tahoma" panose="020B0604030504040204" pitchFamily="34" charset="0"/>
                <a:cs typeface="Tahoma" panose="020B0604030504040204" pitchFamily="34" charset="0"/>
              </a:defRPr>
            </a:lvl2pPr>
            <a:lvl3pPr marL="928688" indent="-185738">
              <a:buClr>
                <a:srgbClr val="C00000"/>
              </a:buClr>
              <a:buFont typeface="Tahoma" panose="020B0604030504040204" pitchFamily="34" charset="0"/>
              <a:buChar char="»"/>
              <a:defRPr>
                <a:latin typeface="Tahoma" panose="020B0604030504040204" pitchFamily="34" charset="0"/>
                <a:ea typeface="Tahoma" panose="020B0604030504040204" pitchFamily="34" charset="0"/>
                <a:cs typeface="Tahoma" panose="020B0604030504040204" pitchFamily="34" charset="0"/>
              </a:defRPr>
            </a:lvl3pPr>
            <a:lvl4pPr marL="1300163" indent="-185738">
              <a:buClr>
                <a:srgbClr val="C00000"/>
              </a:buClr>
              <a:buFont typeface="Wingdings" panose="05000000000000000000" pitchFamily="2" charset="2"/>
              <a:buChar char="§"/>
              <a:defRPr>
                <a:latin typeface="Tahoma" panose="020B0604030504040204" pitchFamily="34" charset="0"/>
                <a:ea typeface="Tahoma" panose="020B0604030504040204" pitchFamily="34" charset="0"/>
                <a:cs typeface="Tahoma" panose="020B0604030504040204" pitchFamily="34" charset="0"/>
              </a:defRPr>
            </a:lvl4pPr>
            <a:lvl5pPr marL="1671638" indent="-185738">
              <a:buClr>
                <a:srgbClr val="C00000"/>
              </a:buClr>
              <a:buSzPct val="85000"/>
              <a:buFont typeface="Wingdings" panose="05000000000000000000" pitchFamily="2" charset="2"/>
              <a:buChar char="ü"/>
              <a:defRPr sz="1300">
                <a:latin typeface="Tahoma" panose="020B0604030504040204" pitchFamily="34" charset="0"/>
                <a:ea typeface="Tahoma" panose="020B0604030504040204" pitchFamily="34" charset="0"/>
                <a:cs typeface="Tahoma" panose="020B0604030504040204" pitchFamily="34" charset="0"/>
              </a:defRPr>
            </a:lvl5pPr>
          </a:lstStyle>
          <a:p>
            <a:pPr lvl="0"/>
            <a:r>
              <a:rPr lang="nl-NL" dirty="0" smtClean="0"/>
              <a:t>Klik hier om opsomming te maken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BE" dirty="0"/>
          </a:p>
        </p:txBody>
      </p:sp>
      <p:pic>
        <p:nvPicPr>
          <p:cNvPr id="7" name="Afbeelding 6"/>
          <p:cNvPicPr>
            <a:picLocks noChangeAspect="1"/>
          </p:cNvPicPr>
          <p:nvPr userDrawn="1"/>
        </p:nvPicPr>
        <p:blipFill rotWithShape="1">
          <a:blip r:embed="rId2" cstate="print">
            <a:extLst>
              <a:ext uri="{28A0092B-C50C-407E-A947-70E740481C1C}">
                <a14:useLocalDpi xmlns:a14="http://schemas.microsoft.com/office/drawing/2010/main" val="0"/>
              </a:ext>
            </a:extLst>
          </a:blip>
          <a:srcRect t="-1" b="-3155"/>
          <a:stretch/>
        </p:blipFill>
        <p:spPr>
          <a:xfrm>
            <a:off x="7201240" y="922965"/>
            <a:ext cx="2702456" cy="5095856"/>
          </a:xfrm>
          <a:prstGeom prst="rect">
            <a:avLst/>
          </a:prstGeom>
        </p:spPr>
      </p:pic>
    </p:spTree>
    <p:extLst>
      <p:ext uri="{BB962C8B-B14F-4D97-AF65-F5344CB8AC3E}">
        <p14:creationId xmlns:p14="http://schemas.microsoft.com/office/powerpoint/2010/main" val="2234969735"/>
      </p:ext>
    </p:extLst>
  </p:cSld>
  <p:clrMapOvr>
    <a:masterClrMapping/>
  </p:clrMapOvr>
  <p:transition spd="slow">
    <p:wipe dir="r"/>
  </p:transition>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eeg">
    <p:spTree>
      <p:nvGrpSpPr>
        <p:cNvPr id="1" name=""/>
        <p:cNvGrpSpPr/>
        <p:nvPr/>
      </p:nvGrpSpPr>
      <p:grpSpPr>
        <a:xfrm>
          <a:off x="0" y="0"/>
          <a:ext cx="0" cy="0"/>
          <a:chOff x="0" y="0"/>
          <a:chExt cx="0" cy="0"/>
        </a:xfrm>
      </p:grpSpPr>
      <p:sp>
        <p:nvSpPr>
          <p:cNvPr id="3" name="Rectangle 7"/>
          <p:cNvSpPr>
            <a:spLocks noChangeArrowheads="1"/>
          </p:cNvSpPr>
          <p:nvPr userDrawn="1"/>
        </p:nvSpPr>
        <p:spPr bwMode="auto">
          <a:xfrm>
            <a:off x="0" y="-1"/>
            <a:ext cx="9906000" cy="6451346"/>
          </a:xfrm>
          <a:prstGeom prst="rect">
            <a:avLst/>
          </a:prstGeom>
          <a:solidFill>
            <a:srgbClr val="EDEAE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742950"/>
            <a:endParaRPr lang="nl-BE" sz="1463">
              <a:solidFill>
                <a:prstClr val="black"/>
              </a:solidFill>
            </a:endParaRPr>
          </a:p>
        </p:txBody>
      </p:sp>
    </p:spTree>
    <p:extLst>
      <p:ext uri="{BB962C8B-B14F-4D97-AF65-F5344CB8AC3E}">
        <p14:creationId xmlns:p14="http://schemas.microsoft.com/office/powerpoint/2010/main" val="2134925103"/>
      </p:ext>
    </p:extLst>
  </p:cSld>
  <p:clrMapOvr>
    <a:masterClrMapping/>
  </p:clrMapOvr>
  <p:transition spd="slow">
    <p:wipe dir="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actgegevens">
    <p:spTree>
      <p:nvGrpSpPr>
        <p:cNvPr id="1" name=""/>
        <p:cNvGrpSpPr/>
        <p:nvPr/>
      </p:nvGrpSpPr>
      <p:grpSpPr>
        <a:xfrm>
          <a:off x="0" y="0"/>
          <a:ext cx="0" cy="0"/>
          <a:chOff x="0" y="0"/>
          <a:chExt cx="0" cy="0"/>
        </a:xfrm>
      </p:grpSpPr>
      <p:sp>
        <p:nvSpPr>
          <p:cNvPr id="3" name="Rectangle 7"/>
          <p:cNvSpPr>
            <a:spLocks noChangeArrowheads="1"/>
          </p:cNvSpPr>
          <p:nvPr userDrawn="1"/>
        </p:nvSpPr>
        <p:spPr bwMode="auto">
          <a:xfrm>
            <a:off x="0" y="-18380"/>
            <a:ext cx="9906000" cy="6451346"/>
          </a:xfrm>
          <a:prstGeom prst="rect">
            <a:avLst/>
          </a:prstGeom>
          <a:solidFill>
            <a:srgbClr val="EDEAE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742950"/>
            <a:endParaRPr lang="nl-BE" sz="1138"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4" name="Tekstvak 3"/>
          <p:cNvSpPr txBox="1"/>
          <p:nvPr userDrawn="1"/>
        </p:nvSpPr>
        <p:spPr>
          <a:xfrm>
            <a:off x="265072" y="41353"/>
            <a:ext cx="3781952" cy="492443"/>
          </a:xfrm>
          <a:prstGeom prst="rect">
            <a:avLst/>
          </a:prstGeom>
          <a:noFill/>
        </p:spPr>
        <p:txBody>
          <a:bodyPr wrap="square" rtlCol="0">
            <a:spAutoFit/>
          </a:bodyPr>
          <a:lstStyle/>
          <a:p>
            <a:pPr defTabSz="742950"/>
            <a:r>
              <a:rPr lang="nl-BE" sz="26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Contactgegevens</a:t>
            </a:r>
            <a:endParaRPr lang="nl-BE" sz="2600" b="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
        <p:nvSpPr>
          <p:cNvPr id="5" name="Tijdelijke aanduiding voor afbeelding 4"/>
          <p:cNvSpPr>
            <a:spLocks noGrp="1"/>
          </p:cNvSpPr>
          <p:nvPr>
            <p:ph type="pic" sz="quarter" idx="10" hasCustomPrompt="1"/>
          </p:nvPr>
        </p:nvSpPr>
        <p:spPr>
          <a:xfrm>
            <a:off x="824691" y="1751013"/>
            <a:ext cx="1631653" cy="2132012"/>
          </a:xfrm>
        </p:spPr>
        <p:txBody>
          <a:bodyPr>
            <a:normAutofit/>
          </a:bodyPr>
          <a:lstStyle>
            <a:lvl1pPr marL="0" indent="0" algn="ctr">
              <a:buFontTx/>
              <a:buNone/>
              <a:defRPr sz="1625">
                <a:latin typeface="Tahoma" panose="020B0604030504040204" pitchFamily="34" charset="0"/>
                <a:ea typeface="Tahoma" panose="020B0604030504040204" pitchFamily="34" charset="0"/>
                <a:cs typeface="Tahoma" panose="020B0604030504040204" pitchFamily="34" charset="0"/>
              </a:defRPr>
            </a:lvl1pPr>
          </a:lstStyle>
          <a:p>
            <a:r>
              <a:rPr lang="nl-BE" dirty="0" smtClean="0"/>
              <a:t>Voeg hier uw foto toe</a:t>
            </a:r>
            <a:endParaRPr lang="nl-BE" dirty="0"/>
          </a:p>
        </p:txBody>
      </p:sp>
      <p:sp>
        <p:nvSpPr>
          <p:cNvPr id="8" name="Tijdelijke aanduiding voor tekst 7"/>
          <p:cNvSpPr>
            <a:spLocks noGrp="1"/>
          </p:cNvSpPr>
          <p:nvPr>
            <p:ph type="body" sz="quarter" idx="11" hasCustomPrompt="1"/>
          </p:nvPr>
        </p:nvSpPr>
        <p:spPr>
          <a:xfrm>
            <a:off x="2718923" y="1751342"/>
            <a:ext cx="5756411" cy="432000"/>
          </a:xfrm>
        </p:spPr>
        <p:txBody>
          <a:bodyPr anchor="ctr">
            <a:normAutofit/>
          </a:bodyPr>
          <a:lstStyle>
            <a:lvl1pPr marL="0" indent="0">
              <a:buNone/>
              <a:defRPr sz="1625" b="1" baseline="0">
                <a:solidFill>
                  <a:srgbClr val="C00000"/>
                </a:solidFill>
                <a:latin typeface="Tahoma" panose="020B0604030504040204" pitchFamily="34" charset="0"/>
                <a:ea typeface="Tahoma" panose="020B0604030504040204" pitchFamily="34" charset="0"/>
                <a:cs typeface="Tahoma" panose="020B0604030504040204" pitchFamily="34" charset="0"/>
              </a:defRPr>
            </a:lvl1pPr>
            <a:lvl2pPr marL="371475" indent="0">
              <a:buNone/>
              <a:defRPr/>
            </a:lvl2pPr>
            <a:lvl3pPr marL="742950" indent="0">
              <a:buNone/>
              <a:defRPr/>
            </a:lvl3pPr>
            <a:lvl4pPr marL="1114425" indent="0">
              <a:buNone/>
              <a:defRPr/>
            </a:lvl4pPr>
            <a:lvl5pPr marL="1485900" indent="0">
              <a:buNone/>
              <a:defRPr/>
            </a:lvl5pPr>
          </a:lstStyle>
          <a:p>
            <a:pPr lvl="0"/>
            <a:r>
              <a:rPr lang="nl-NL" dirty="0" smtClean="0"/>
              <a:t>voornaam en naam toevoegen</a:t>
            </a:r>
            <a:endParaRPr lang="nl-BE" dirty="0"/>
          </a:p>
        </p:txBody>
      </p:sp>
      <p:sp>
        <p:nvSpPr>
          <p:cNvPr id="10" name="Tijdelijke aanduiding voor tekst 9"/>
          <p:cNvSpPr>
            <a:spLocks noGrp="1"/>
          </p:cNvSpPr>
          <p:nvPr>
            <p:ph type="body" sz="quarter" idx="12" hasCustomPrompt="1"/>
          </p:nvPr>
        </p:nvSpPr>
        <p:spPr>
          <a:xfrm>
            <a:off x="2718664" y="2894866"/>
            <a:ext cx="5756670" cy="432000"/>
          </a:xfrm>
        </p:spPr>
        <p:txBody>
          <a:bodyPr anchor="ctr">
            <a:noAutofit/>
          </a:bodyPr>
          <a:lstStyle>
            <a:lvl1pPr marL="0" indent="0">
              <a:buNone/>
              <a:defRPr sz="1300">
                <a:solidFill>
                  <a:srgbClr val="0070C0"/>
                </a:solidFill>
                <a:latin typeface="Tahoma" panose="020B0604030504040204" pitchFamily="34" charset="0"/>
                <a:ea typeface="Tahoma" panose="020B0604030504040204" pitchFamily="34" charset="0"/>
                <a:cs typeface="Tahoma" panose="020B0604030504040204" pitchFamily="34" charset="0"/>
              </a:defRPr>
            </a:lvl1pPr>
            <a:lvl2pPr marL="371475" indent="0">
              <a:buNone/>
              <a:defRPr sz="1625">
                <a:latin typeface="Tahoma" panose="020B0604030504040204" pitchFamily="34" charset="0"/>
                <a:ea typeface="Tahoma" panose="020B0604030504040204" pitchFamily="34" charset="0"/>
                <a:cs typeface="Tahoma" panose="020B0604030504040204" pitchFamily="34" charset="0"/>
              </a:defRPr>
            </a:lvl2pPr>
            <a:lvl3pPr marL="742950" indent="0">
              <a:buNone/>
              <a:defRPr sz="1625">
                <a:latin typeface="Tahoma" panose="020B0604030504040204" pitchFamily="34" charset="0"/>
                <a:ea typeface="Tahoma" panose="020B0604030504040204" pitchFamily="34" charset="0"/>
                <a:cs typeface="Tahoma" panose="020B0604030504040204" pitchFamily="34" charset="0"/>
              </a:defRPr>
            </a:lvl3pPr>
            <a:lvl4pPr marL="1114425" indent="0">
              <a:buNone/>
              <a:defRPr sz="1625">
                <a:latin typeface="Tahoma" panose="020B0604030504040204" pitchFamily="34" charset="0"/>
                <a:ea typeface="Tahoma" panose="020B0604030504040204" pitchFamily="34" charset="0"/>
                <a:cs typeface="Tahoma" panose="020B0604030504040204" pitchFamily="34" charset="0"/>
              </a:defRPr>
            </a:lvl4pPr>
            <a:lvl5pPr marL="1485900" indent="0">
              <a:buNone/>
              <a:defRPr sz="1625">
                <a:latin typeface="Tahoma" panose="020B0604030504040204" pitchFamily="34" charset="0"/>
                <a:ea typeface="Tahoma" panose="020B0604030504040204" pitchFamily="34" charset="0"/>
                <a:cs typeface="Tahoma" panose="020B0604030504040204" pitchFamily="34" charset="0"/>
              </a:defRPr>
            </a:lvl5pPr>
          </a:lstStyle>
          <a:p>
            <a:pPr lvl="0"/>
            <a:r>
              <a:rPr lang="nl-NL" dirty="0" smtClean="0"/>
              <a:t>Emailadres toevoegen</a:t>
            </a:r>
            <a:endParaRPr lang="nl-BE" dirty="0"/>
          </a:p>
        </p:txBody>
      </p:sp>
      <p:sp>
        <p:nvSpPr>
          <p:cNvPr id="12" name="Tijdelijke aanduiding voor tekst 11"/>
          <p:cNvSpPr>
            <a:spLocks noGrp="1"/>
          </p:cNvSpPr>
          <p:nvPr>
            <p:ph type="body" sz="quarter" idx="13" hasCustomPrompt="1"/>
          </p:nvPr>
        </p:nvSpPr>
        <p:spPr>
          <a:xfrm>
            <a:off x="3166182" y="3466629"/>
            <a:ext cx="3027264" cy="432000"/>
          </a:xfrm>
        </p:spPr>
        <p:txBody>
          <a:bodyPr anchor="ctr">
            <a:noAutofit/>
          </a:bodyPr>
          <a:lstStyle>
            <a:lvl1pPr marL="0" indent="0">
              <a:buNone/>
              <a:defRPr sz="1138">
                <a:latin typeface="Tahoma" panose="020B0604030504040204" pitchFamily="34" charset="0"/>
                <a:ea typeface="Tahoma" panose="020B0604030504040204" pitchFamily="34" charset="0"/>
                <a:cs typeface="Tahoma" panose="020B0604030504040204" pitchFamily="34" charset="0"/>
              </a:defRPr>
            </a:lvl1pPr>
            <a:lvl2pPr marL="371475" indent="0">
              <a:buNone/>
              <a:defRPr sz="1463">
                <a:latin typeface="Tahoma" panose="020B0604030504040204" pitchFamily="34" charset="0"/>
                <a:ea typeface="Tahoma" panose="020B0604030504040204" pitchFamily="34" charset="0"/>
                <a:cs typeface="Tahoma" panose="020B0604030504040204" pitchFamily="34" charset="0"/>
              </a:defRPr>
            </a:lvl2pPr>
            <a:lvl3pPr marL="742950" indent="0">
              <a:buNone/>
              <a:defRPr sz="1463">
                <a:latin typeface="Tahoma" panose="020B0604030504040204" pitchFamily="34" charset="0"/>
                <a:ea typeface="Tahoma" panose="020B0604030504040204" pitchFamily="34" charset="0"/>
                <a:cs typeface="Tahoma" panose="020B0604030504040204" pitchFamily="34" charset="0"/>
              </a:defRPr>
            </a:lvl3pPr>
            <a:lvl4pPr marL="1114425" indent="0">
              <a:buNone/>
              <a:defRPr sz="1463">
                <a:latin typeface="Tahoma" panose="020B0604030504040204" pitchFamily="34" charset="0"/>
                <a:ea typeface="Tahoma" panose="020B0604030504040204" pitchFamily="34" charset="0"/>
                <a:cs typeface="Tahoma" panose="020B0604030504040204" pitchFamily="34" charset="0"/>
              </a:defRPr>
            </a:lvl4pPr>
            <a:lvl5pPr marL="1485900" indent="0">
              <a:buNone/>
              <a:defRPr sz="1463">
                <a:latin typeface="Tahoma" panose="020B0604030504040204" pitchFamily="34" charset="0"/>
                <a:ea typeface="Tahoma" panose="020B0604030504040204" pitchFamily="34" charset="0"/>
                <a:cs typeface="Tahoma" panose="020B0604030504040204" pitchFamily="34" charset="0"/>
              </a:defRPr>
            </a:lvl5pPr>
          </a:lstStyle>
          <a:p>
            <a:pPr lvl="0"/>
            <a:r>
              <a:rPr lang="nl-NL" dirty="0" smtClean="0"/>
              <a:t>Telefoonnummer toevoegen</a:t>
            </a:r>
            <a:endParaRPr lang="nl-BE" dirty="0"/>
          </a:p>
        </p:txBody>
      </p:sp>
      <p:sp>
        <p:nvSpPr>
          <p:cNvPr id="13" name="Rechthoek 12"/>
          <p:cNvSpPr/>
          <p:nvPr userDrawn="1"/>
        </p:nvSpPr>
        <p:spPr>
          <a:xfrm>
            <a:off x="2718183" y="3466629"/>
            <a:ext cx="466417" cy="43200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defTabSz="742950"/>
            <a:r>
              <a:rPr lang="nl-BE" sz="1138" dirty="0" smtClean="0">
                <a:solidFill>
                  <a:prstClr val="black"/>
                </a:solidFill>
                <a:latin typeface="Tahoma" panose="020B0604030504040204" pitchFamily="34" charset="0"/>
                <a:ea typeface="Tahoma" panose="020B0604030504040204" pitchFamily="34" charset="0"/>
                <a:cs typeface="Tahoma" panose="020B0604030504040204" pitchFamily="34" charset="0"/>
              </a:rPr>
              <a:t>Tel.</a:t>
            </a:r>
            <a:endParaRPr lang="nl-BE" sz="1138"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14" name="Picture 8" descr="MAC:APPLE 2007:Az_Alma:huisstijldragers_final:Powerpoint template:"/>
          <p:cNvPicPr>
            <a:picLocks noChangeAspect="1" noChangeArrowheads="1"/>
          </p:cNvPicPr>
          <p:nvPr userDrawn="1"/>
        </p:nvPicPr>
        <p:blipFill>
          <a:blip r:embed="rId2" r:link="rId3" cstate="print">
            <a:extLst>
              <a:ext uri="{28A0092B-C50C-407E-A947-70E740481C1C}">
                <a14:useLocalDpi xmlns:a14="http://schemas.microsoft.com/office/drawing/2010/main" val="0"/>
              </a:ext>
            </a:extLst>
          </a:blip>
          <a:srcRect/>
          <a:stretch>
            <a:fillRect/>
          </a:stretch>
        </p:blipFill>
        <p:spPr bwMode="auto">
          <a:xfrm>
            <a:off x="4400479" y="4594694"/>
            <a:ext cx="1300707" cy="1497305"/>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ep 25"/>
          <p:cNvGrpSpPr/>
          <p:nvPr userDrawn="1"/>
        </p:nvGrpSpPr>
        <p:grpSpPr>
          <a:xfrm>
            <a:off x="5388775" y="5234149"/>
            <a:ext cx="4180605" cy="307864"/>
            <a:chOff x="4573778" y="4907433"/>
            <a:chExt cx="5145360" cy="307864"/>
          </a:xfrm>
        </p:grpSpPr>
        <p:sp>
          <p:nvSpPr>
            <p:cNvPr id="17" name="Rechthoek 16">
              <a:hlinkClick r:id="rId4"/>
            </p:cNvPr>
            <p:cNvSpPr/>
            <p:nvPr userDrawn="1"/>
          </p:nvSpPr>
          <p:spPr>
            <a:xfrm>
              <a:off x="4899315" y="4907433"/>
              <a:ext cx="4819823" cy="3078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742950"/>
              <a:r>
                <a:rPr lang="nl-BE" sz="975" dirty="0" smtClean="0">
                  <a:solidFill>
                    <a:srgbClr val="0070C0"/>
                  </a:solidFill>
                  <a:latin typeface="Tahoma" panose="020B0604030504040204" pitchFamily="34" charset="0"/>
                  <a:ea typeface="Tahoma" panose="020B0604030504040204" pitchFamily="34" charset="0"/>
                  <a:cs typeface="Tahoma" panose="020B0604030504040204" pitchFamily="34" charset="0"/>
                </a:rPr>
                <a:t>https://www.facebook.com/azalma.be</a:t>
              </a:r>
              <a:endParaRPr lang="nl-BE" sz="975"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18" name="Afbeelding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573778" y="4926622"/>
              <a:ext cx="269487" cy="269487"/>
            </a:xfrm>
            <a:prstGeom prst="rect">
              <a:avLst/>
            </a:prstGeom>
          </p:spPr>
        </p:pic>
      </p:grpSp>
      <p:grpSp>
        <p:nvGrpSpPr>
          <p:cNvPr id="27" name="Groep 26"/>
          <p:cNvGrpSpPr/>
          <p:nvPr userDrawn="1"/>
        </p:nvGrpSpPr>
        <p:grpSpPr>
          <a:xfrm>
            <a:off x="5388775" y="5595002"/>
            <a:ext cx="4180605" cy="307864"/>
            <a:chOff x="4573778" y="5259567"/>
            <a:chExt cx="5145360" cy="307864"/>
          </a:xfrm>
        </p:grpSpPr>
        <p:pic>
          <p:nvPicPr>
            <p:cNvPr id="19" name="Afbeelding 1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73778" y="5278756"/>
              <a:ext cx="269487" cy="269487"/>
            </a:xfrm>
            <a:prstGeom prst="rect">
              <a:avLst/>
            </a:prstGeom>
          </p:spPr>
        </p:pic>
        <p:sp>
          <p:nvSpPr>
            <p:cNvPr id="20" name="Rechthoek 19">
              <a:hlinkClick r:id="rId7"/>
            </p:cNvPr>
            <p:cNvSpPr/>
            <p:nvPr userDrawn="1"/>
          </p:nvSpPr>
          <p:spPr>
            <a:xfrm>
              <a:off x="4899315" y="5259567"/>
              <a:ext cx="4819823" cy="3078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742950"/>
              <a:r>
                <a:rPr lang="nl-BE" sz="975" dirty="0" smtClean="0">
                  <a:solidFill>
                    <a:srgbClr val="0070C0"/>
                  </a:solidFill>
                  <a:latin typeface="Tahoma" panose="020B0604030504040204" pitchFamily="34" charset="0"/>
                  <a:ea typeface="Tahoma" panose="020B0604030504040204" pitchFamily="34" charset="0"/>
                  <a:cs typeface="Tahoma" panose="020B0604030504040204" pitchFamily="34" charset="0"/>
                </a:rPr>
                <a:t>https://www.linkedin.com/company/az-alma</a:t>
              </a:r>
              <a:endParaRPr lang="nl-BE" sz="975"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25" name="Groep 24"/>
          <p:cNvGrpSpPr/>
          <p:nvPr userDrawn="1"/>
        </p:nvGrpSpPr>
        <p:grpSpPr>
          <a:xfrm>
            <a:off x="5336012" y="4781796"/>
            <a:ext cx="4233368" cy="399365"/>
            <a:chOff x="4508839" y="4446360"/>
            <a:chExt cx="5210299" cy="399365"/>
          </a:xfrm>
        </p:grpSpPr>
        <p:sp>
          <p:nvSpPr>
            <p:cNvPr id="22" name="Rechthoek 21">
              <a:hlinkClick r:id="rId8"/>
            </p:cNvPr>
            <p:cNvSpPr/>
            <p:nvPr userDrawn="1"/>
          </p:nvSpPr>
          <p:spPr>
            <a:xfrm>
              <a:off x="4899315" y="4492110"/>
              <a:ext cx="4819823" cy="3078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742950"/>
              <a:r>
                <a:rPr lang="nl-BE" sz="975" dirty="0" smtClean="0">
                  <a:solidFill>
                    <a:srgbClr val="0070C0"/>
                  </a:solidFill>
                  <a:latin typeface="Tahoma" panose="020B0604030504040204" pitchFamily="34" charset="0"/>
                  <a:ea typeface="Tahoma" panose="020B0604030504040204" pitchFamily="34" charset="0"/>
                  <a:cs typeface="Tahoma" panose="020B0604030504040204" pitchFamily="34" charset="0"/>
                </a:rPr>
                <a:t>http://www.azalma.be/</a:t>
              </a:r>
              <a:endParaRPr lang="nl-BE" sz="975"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24" name="Afbeelding 2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508839" y="4446360"/>
              <a:ext cx="399365" cy="399365"/>
            </a:xfrm>
            <a:prstGeom prst="rect">
              <a:avLst/>
            </a:prstGeom>
          </p:spPr>
        </p:pic>
      </p:grpSp>
      <p:sp>
        <p:nvSpPr>
          <p:cNvPr id="6" name="Tijdelijke aanduiding voor tekst 5"/>
          <p:cNvSpPr>
            <a:spLocks noGrp="1"/>
          </p:cNvSpPr>
          <p:nvPr>
            <p:ph type="body" sz="quarter" idx="14" hasCustomPrompt="1"/>
          </p:nvPr>
        </p:nvSpPr>
        <p:spPr>
          <a:xfrm>
            <a:off x="2718183" y="2323104"/>
            <a:ext cx="5756572" cy="432000"/>
          </a:xfrm>
        </p:spPr>
        <p:txBody>
          <a:bodyPr>
            <a:normAutofit/>
          </a:bodyPr>
          <a:lstStyle>
            <a:lvl1pPr marL="0" indent="0">
              <a:buNone/>
              <a:defRPr sz="1463">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lvl1pPr>
          </a:lstStyle>
          <a:p>
            <a:pPr lvl="0"/>
            <a:r>
              <a:rPr lang="nl-BE" dirty="0" smtClean="0"/>
              <a:t>Functie toevoegen</a:t>
            </a:r>
            <a:endParaRPr lang="nl-BE" dirty="0"/>
          </a:p>
        </p:txBody>
      </p:sp>
    </p:spTree>
    <p:extLst>
      <p:ext uri="{BB962C8B-B14F-4D97-AF65-F5344CB8AC3E}">
        <p14:creationId xmlns:p14="http://schemas.microsoft.com/office/powerpoint/2010/main" val="2791308766"/>
      </p:ext>
    </p:extLst>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elslide + beeld">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787857"/>
            <a:ext cx="9906000" cy="3279443"/>
          </a:xfrm>
        </p:spPr>
        <p:txBody>
          <a:bodyPr lIns="720000" tIns="720000" rIns="720000" bIns="720000" anchor="ctr" anchorCtr="0">
            <a:normAutofit/>
          </a:bodyPr>
          <a:lstStyle>
            <a:lvl1pPr algn="ctr">
              <a:defRPr sz="3200" b="1" i="0" cap="none">
                <a:solidFill>
                  <a:srgbClr val="B19401"/>
                </a:solidFill>
                <a:latin typeface="Helvetica"/>
                <a:cs typeface="Helvetica"/>
              </a:defRPr>
            </a:lvl1pPr>
          </a:lstStyle>
          <a:p>
            <a:r>
              <a:rPr lang="nl-BE" dirty="0"/>
              <a:t>TITEL</a:t>
            </a:r>
            <a:endParaRPr lang="en-US" dirty="0"/>
          </a:p>
        </p:txBody>
      </p:sp>
    </p:spTree>
    <p:extLst>
      <p:ext uri="{BB962C8B-B14F-4D97-AF65-F5344CB8AC3E}">
        <p14:creationId xmlns:p14="http://schemas.microsoft.com/office/powerpoint/2010/main" val="8223146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elslide zonder beeld">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91204" y="390525"/>
            <a:ext cx="9404477" cy="495302"/>
          </a:xfrm>
        </p:spPr>
        <p:txBody>
          <a:bodyPr lIns="360000" tIns="0" rIns="360000" bIns="0" anchor="t" anchorCtr="0">
            <a:normAutofit/>
          </a:bodyPr>
          <a:lstStyle>
            <a:lvl1pPr>
              <a:defRPr sz="3200">
                <a:solidFill>
                  <a:srgbClr val="AB8F01"/>
                </a:solidFill>
              </a:defRPr>
            </a:lvl1pPr>
          </a:lstStyle>
          <a:p>
            <a:r>
              <a:rPr lang="nl-BE" dirty="0"/>
              <a:t>Titel</a:t>
            </a:r>
            <a:endParaRPr lang="en-US" dirty="0"/>
          </a:p>
        </p:txBody>
      </p:sp>
      <p:sp>
        <p:nvSpPr>
          <p:cNvPr id="6" name="Text Placeholder 6"/>
          <p:cNvSpPr>
            <a:spLocks noGrp="1"/>
          </p:cNvSpPr>
          <p:nvPr>
            <p:ph type="body" sz="quarter" idx="13" hasCustomPrompt="1"/>
          </p:nvPr>
        </p:nvSpPr>
        <p:spPr>
          <a:xfrm>
            <a:off x="491204" y="885827"/>
            <a:ext cx="4708592" cy="5972173"/>
          </a:xfrm>
        </p:spPr>
        <p:txBody>
          <a:bodyPr lIns="360000" tIns="360000" rIns="360000" bIns="360000">
            <a:normAutofit/>
          </a:bodyPr>
          <a:lstStyle>
            <a:lvl1pPr marL="285750" indent="-285750">
              <a:buFont typeface="Wingdings" panose="05000000000000000000" pitchFamily="2" charset="2"/>
              <a:buChar char="§"/>
              <a:defRPr sz="2400">
                <a:solidFill>
                  <a:srgbClr val="24007E"/>
                </a:solidFill>
              </a:defRPr>
            </a:lvl1pPr>
            <a:lvl2pPr marL="742950" indent="-285750">
              <a:buFont typeface="Wingdings" panose="05000000000000000000" pitchFamily="2" charset="2"/>
              <a:buChar char="§"/>
              <a:defRPr sz="2400">
                <a:solidFill>
                  <a:srgbClr val="24007E"/>
                </a:solidFill>
              </a:defRPr>
            </a:lvl2pPr>
            <a:lvl3pPr marL="1143000" indent="-228600">
              <a:buFont typeface="Wingdings" panose="05000000000000000000" pitchFamily="2" charset="2"/>
              <a:buChar char="§"/>
              <a:defRPr sz="2400">
                <a:solidFill>
                  <a:srgbClr val="24007E"/>
                </a:solidFill>
              </a:defRPr>
            </a:lvl3pPr>
            <a:lvl4pPr marL="1657350" indent="-285750">
              <a:buFont typeface="Wingdings" panose="05000000000000000000" pitchFamily="2" charset="2"/>
              <a:buChar char="§"/>
              <a:defRPr sz="2400">
                <a:solidFill>
                  <a:srgbClr val="24007E"/>
                </a:solidFill>
              </a:defRPr>
            </a:lvl4pPr>
            <a:lvl5pPr marL="2114550" indent="-285750">
              <a:buFont typeface="Wingdings" panose="05000000000000000000" pitchFamily="2" charset="2"/>
              <a:buChar char="§"/>
              <a:defRPr sz="2400">
                <a:solidFill>
                  <a:srgbClr val="24007E"/>
                </a:solidFill>
              </a:defRPr>
            </a:lvl5pPr>
          </a:lstStyle>
          <a:p>
            <a:pPr lvl="0"/>
            <a:r>
              <a:rPr lang="nl-BE" dirty="0"/>
              <a:t>Body tekst</a:t>
            </a:r>
          </a:p>
          <a:p>
            <a:pPr lvl="1"/>
            <a:r>
              <a:rPr lang="nl-BE" dirty="0"/>
              <a:t>Second level</a:t>
            </a:r>
          </a:p>
          <a:p>
            <a:pPr lvl="2"/>
            <a:r>
              <a:rPr lang="nl-BE" dirty="0"/>
              <a:t>Third level</a:t>
            </a:r>
          </a:p>
          <a:p>
            <a:pPr lvl="3"/>
            <a:r>
              <a:rPr lang="nl-BE" dirty="0"/>
              <a:t>Fourth level</a:t>
            </a:r>
          </a:p>
          <a:p>
            <a:pPr lvl="4"/>
            <a:r>
              <a:rPr lang="nl-BE" dirty="0"/>
              <a:t>Fifth level</a:t>
            </a:r>
            <a:endParaRPr lang="en-US" dirty="0"/>
          </a:p>
        </p:txBody>
      </p:sp>
      <p:sp>
        <p:nvSpPr>
          <p:cNvPr id="7" name="Text Placeholder 6"/>
          <p:cNvSpPr>
            <a:spLocks noGrp="1"/>
          </p:cNvSpPr>
          <p:nvPr>
            <p:ph type="body" sz="quarter" idx="14" hasCustomPrompt="1"/>
          </p:nvPr>
        </p:nvSpPr>
        <p:spPr>
          <a:xfrm>
            <a:off x="5215684" y="888099"/>
            <a:ext cx="4708592" cy="5972173"/>
          </a:xfrm>
        </p:spPr>
        <p:txBody>
          <a:bodyPr lIns="360000" tIns="360000" rIns="360000" bIns="360000">
            <a:normAutofit/>
          </a:bodyPr>
          <a:lstStyle>
            <a:lvl1pPr marL="285750" indent="-285750">
              <a:buFont typeface="Wingdings" panose="05000000000000000000" pitchFamily="2" charset="2"/>
              <a:buChar char="§"/>
              <a:defRPr sz="2400">
                <a:solidFill>
                  <a:srgbClr val="24007E"/>
                </a:solidFill>
              </a:defRPr>
            </a:lvl1pPr>
            <a:lvl2pPr marL="742950" indent="-285750">
              <a:buFont typeface="Wingdings" panose="05000000000000000000" pitchFamily="2" charset="2"/>
              <a:buChar char="§"/>
              <a:defRPr sz="2400">
                <a:solidFill>
                  <a:srgbClr val="24007E"/>
                </a:solidFill>
              </a:defRPr>
            </a:lvl2pPr>
            <a:lvl3pPr marL="1143000" indent="-228600">
              <a:buFont typeface="Wingdings" panose="05000000000000000000" pitchFamily="2" charset="2"/>
              <a:buChar char="§"/>
              <a:defRPr sz="2400">
                <a:solidFill>
                  <a:srgbClr val="24007E"/>
                </a:solidFill>
              </a:defRPr>
            </a:lvl3pPr>
            <a:lvl4pPr marL="1657350" indent="-285750">
              <a:buFont typeface="Wingdings" panose="05000000000000000000" pitchFamily="2" charset="2"/>
              <a:buChar char="§"/>
              <a:defRPr sz="2400">
                <a:solidFill>
                  <a:srgbClr val="24007E"/>
                </a:solidFill>
              </a:defRPr>
            </a:lvl4pPr>
            <a:lvl5pPr marL="2114550" indent="-285750">
              <a:buFont typeface="Wingdings" panose="05000000000000000000" pitchFamily="2" charset="2"/>
              <a:buChar char="§"/>
              <a:defRPr sz="2400">
                <a:solidFill>
                  <a:srgbClr val="24007E"/>
                </a:solidFill>
              </a:defRPr>
            </a:lvl5pPr>
          </a:lstStyle>
          <a:p>
            <a:pPr lvl="0"/>
            <a:r>
              <a:rPr lang="nl-BE" dirty="0"/>
              <a:t>Body tekst</a:t>
            </a:r>
          </a:p>
          <a:p>
            <a:pPr lvl="1"/>
            <a:r>
              <a:rPr lang="nl-BE" dirty="0"/>
              <a:t>Second level</a:t>
            </a:r>
          </a:p>
          <a:p>
            <a:pPr lvl="2"/>
            <a:r>
              <a:rPr lang="nl-BE" dirty="0"/>
              <a:t>Third level</a:t>
            </a:r>
          </a:p>
          <a:p>
            <a:pPr lvl="3"/>
            <a:r>
              <a:rPr lang="nl-BE" dirty="0"/>
              <a:t>Fourth level</a:t>
            </a:r>
          </a:p>
          <a:p>
            <a:pPr lvl="4"/>
            <a:r>
              <a:rPr lang="nl-BE" dirty="0"/>
              <a:t>Fifth level</a:t>
            </a:r>
            <a:endParaRPr lang="en-US" dirty="0"/>
          </a:p>
        </p:txBody>
      </p:sp>
    </p:spTree>
    <p:extLst>
      <p:ext uri="{BB962C8B-B14F-4D97-AF65-F5344CB8AC3E}">
        <p14:creationId xmlns:p14="http://schemas.microsoft.com/office/powerpoint/2010/main" val="18384247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kstslid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kstvak 2"/>
          <p:cNvSpPr txBox="1"/>
          <p:nvPr userDrawn="1"/>
        </p:nvSpPr>
        <p:spPr>
          <a:xfrm>
            <a:off x="0" y="2520970"/>
            <a:ext cx="7229475" cy="4481905"/>
          </a:xfrm>
          <a:prstGeom prst="rect">
            <a:avLst/>
          </a:prstGeom>
          <a:noFill/>
        </p:spPr>
        <p:txBody>
          <a:bodyPr wrap="square" lIns="360000" tIns="360000" bIns="360000" rtlCol="0">
            <a:spAutoFit/>
          </a:bodyPr>
          <a:lstStyle/>
          <a:p>
            <a:r>
              <a:rPr lang="nl-BE" sz="3200" dirty="0">
                <a:solidFill>
                  <a:srgbClr val="24007E"/>
                </a:solidFill>
                <a:latin typeface="Helvetica" panose="020B0604020202020204" pitchFamily="34" charset="0"/>
                <a:cs typeface="Helvetica" panose="020B0604020202020204" pitchFamily="34" charset="0"/>
              </a:rPr>
              <a:t>Nog vragen? Informatie nodig?</a:t>
            </a:r>
          </a:p>
          <a:p>
            <a:r>
              <a:rPr lang="nl-BE" sz="3200" dirty="0">
                <a:solidFill>
                  <a:srgbClr val="24007E"/>
                </a:solidFill>
                <a:latin typeface="Helvetica" panose="020B0604020202020204" pitchFamily="34" charset="0"/>
                <a:cs typeface="Helvetica" panose="020B0604020202020204" pitchFamily="34" charset="0"/>
              </a:rPr>
              <a:t>Aarzel niet om ons te contacteren!</a:t>
            </a:r>
            <a:br>
              <a:rPr lang="nl-BE" sz="3200" dirty="0">
                <a:solidFill>
                  <a:srgbClr val="24007E"/>
                </a:solidFill>
                <a:latin typeface="Helvetica" panose="020B0604020202020204" pitchFamily="34" charset="0"/>
                <a:cs typeface="Helvetica" panose="020B0604020202020204" pitchFamily="34" charset="0"/>
              </a:rPr>
            </a:br>
            <a:r>
              <a:rPr lang="nl-BE" sz="3200" dirty="0">
                <a:solidFill>
                  <a:srgbClr val="24007E"/>
                </a:solidFill>
                <a:latin typeface="Helvetica" panose="020B0604020202020204" pitchFamily="34" charset="0"/>
                <a:cs typeface="Helvetica" panose="020B0604020202020204" pitchFamily="34" charset="0"/>
              </a:rPr>
              <a:t/>
            </a:r>
            <a:br>
              <a:rPr lang="nl-BE" sz="3200" dirty="0">
                <a:solidFill>
                  <a:srgbClr val="24007E"/>
                </a:solidFill>
                <a:latin typeface="Helvetica" panose="020B0604020202020204" pitchFamily="34" charset="0"/>
                <a:cs typeface="Helvetica" panose="020B0604020202020204" pitchFamily="34" charset="0"/>
              </a:rPr>
            </a:br>
            <a:r>
              <a:rPr lang="nl-BE" sz="3200" dirty="0">
                <a:solidFill>
                  <a:srgbClr val="AB8F01"/>
                </a:solidFill>
                <a:latin typeface="Helvetica" panose="020B0604020202020204" pitchFamily="34" charset="0"/>
                <a:cs typeface="Helvetica" panose="020B0604020202020204" pitchFamily="34" charset="0"/>
              </a:rPr>
              <a:t>DEMENTIE ... </a:t>
            </a:r>
          </a:p>
          <a:p>
            <a:r>
              <a:rPr lang="nl-BE" sz="3200" dirty="0">
                <a:solidFill>
                  <a:srgbClr val="AB8F01"/>
                </a:solidFill>
                <a:latin typeface="Helvetica" panose="020B0604020202020204" pitchFamily="34" charset="0"/>
                <a:cs typeface="Helvetica" panose="020B0604020202020204" pitchFamily="34" charset="0"/>
              </a:rPr>
              <a:t>SAMEN HET WEB ONTRAFELEN</a:t>
            </a:r>
          </a:p>
          <a:p>
            <a:endParaRPr lang="nl-BE" sz="2400" dirty="0">
              <a:solidFill>
                <a:srgbClr val="24007E"/>
              </a:solidFill>
              <a:latin typeface="Helvetica" panose="020B0604020202020204" pitchFamily="34" charset="0"/>
              <a:cs typeface="Helvetica" panose="020B0604020202020204" pitchFamily="34" charset="0"/>
            </a:endParaRPr>
          </a:p>
          <a:p>
            <a:r>
              <a:rPr lang="nl-BE" sz="2000" dirty="0">
                <a:solidFill>
                  <a:srgbClr val="24007E"/>
                </a:solidFill>
                <a:latin typeface="Helvetica" panose="020B0604020202020204" pitchFamily="34" charset="0"/>
                <a:cs typeface="Helvetica" panose="020B0604020202020204" pitchFamily="34" charset="0"/>
              </a:rPr>
              <a:t>Expertisecentrum Dementie Paradox</a:t>
            </a:r>
          </a:p>
          <a:p>
            <a:r>
              <a:rPr lang="nl-BE" sz="2000" dirty="0">
                <a:solidFill>
                  <a:srgbClr val="24007E"/>
                </a:solidFill>
                <a:latin typeface="Helvetica" panose="020B0604020202020204" pitchFamily="34" charset="0"/>
                <a:cs typeface="Helvetica" panose="020B0604020202020204" pitchFamily="34" charset="0"/>
              </a:rPr>
              <a:t>Molenaarsstraat 34 - Gent</a:t>
            </a:r>
          </a:p>
          <a:p>
            <a:r>
              <a:rPr lang="nl-BE" sz="2000" dirty="0">
                <a:solidFill>
                  <a:srgbClr val="24007E"/>
                </a:solidFill>
                <a:latin typeface="Helvetica" panose="020B0604020202020204" pitchFamily="34" charset="0"/>
                <a:cs typeface="Helvetica" panose="020B0604020202020204" pitchFamily="34" charset="0"/>
              </a:rPr>
              <a:t>09 233 14 38 - paradox@dementie.be - www.dementie.be</a:t>
            </a:r>
          </a:p>
        </p:txBody>
      </p:sp>
    </p:spTree>
    <p:extLst>
      <p:ext uri="{BB962C8B-B14F-4D97-AF65-F5344CB8AC3E}">
        <p14:creationId xmlns:p14="http://schemas.microsoft.com/office/powerpoint/2010/main" val="14460228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Titel en tekst">
    <p:spTree>
      <p:nvGrpSpPr>
        <p:cNvPr id="1" name=""/>
        <p:cNvGrpSpPr/>
        <p:nvPr/>
      </p:nvGrpSpPr>
      <p:grpSpPr>
        <a:xfrm>
          <a:off x="0" y="0"/>
          <a:ext cx="0" cy="0"/>
          <a:chOff x="0" y="0"/>
          <a:chExt cx="0" cy="0"/>
        </a:xfrm>
      </p:grpSpPr>
      <p:sp>
        <p:nvSpPr>
          <p:cNvPr id="3" name="Ondertitel 2"/>
          <p:cNvSpPr>
            <a:spLocks noGrp="1"/>
          </p:cNvSpPr>
          <p:nvPr>
            <p:ph type="subTitle" idx="1" hasCustomPrompt="1"/>
          </p:nvPr>
        </p:nvSpPr>
        <p:spPr>
          <a:xfrm>
            <a:off x="683833" y="2774589"/>
            <a:ext cx="6536842" cy="3396603"/>
          </a:xfrm>
        </p:spPr>
        <p:txBody>
          <a:bodyPr anchor="t" anchorCtr="0"/>
          <a:lstStyle>
            <a:lvl1pPr marL="0" marR="0" indent="0" algn="r" defTabSz="957838" rtl="0" eaLnBrk="1" fontAlgn="auto" latinLnBrk="0" hangingPunct="1">
              <a:lnSpc>
                <a:spcPts val="2296"/>
              </a:lnSpc>
              <a:spcBef>
                <a:spcPct val="20000"/>
              </a:spcBef>
              <a:spcAft>
                <a:spcPts val="0"/>
              </a:spcAft>
              <a:buClrTx/>
              <a:buSzTx/>
              <a:buFont typeface="Arial" pitchFamily="34" charset="0"/>
              <a:buNone/>
              <a:tabLst/>
              <a:defRPr baseline="0">
                <a:solidFill>
                  <a:schemeClr val="tx1"/>
                </a:solidFill>
              </a:defRPr>
            </a:lvl1pPr>
            <a:lvl2pPr marL="478919" indent="0" algn="ctr">
              <a:buNone/>
              <a:defRPr>
                <a:solidFill>
                  <a:schemeClr val="tx1">
                    <a:tint val="75000"/>
                  </a:schemeClr>
                </a:solidFill>
              </a:defRPr>
            </a:lvl2pPr>
            <a:lvl3pPr marL="957838" indent="0" algn="ctr">
              <a:buNone/>
              <a:defRPr>
                <a:solidFill>
                  <a:schemeClr val="tx1">
                    <a:tint val="75000"/>
                  </a:schemeClr>
                </a:solidFill>
              </a:defRPr>
            </a:lvl3pPr>
            <a:lvl4pPr marL="1436757" indent="0" algn="ctr">
              <a:buNone/>
              <a:defRPr>
                <a:solidFill>
                  <a:schemeClr val="tx1">
                    <a:tint val="75000"/>
                  </a:schemeClr>
                </a:solidFill>
              </a:defRPr>
            </a:lvl4pPr>
            <a:lvl5pPr marL="1915677" indent="0" algn="ctr">
              <a:buNone/>
              <a:defRPr>
                <a:solidFill>
                  <a:schemeClr val="tx1">
                    <a:tint val="75000"/>
                  </a:schemeClr>
                </a:solidFill>
              </a:defRPr>
            </a:lvl5pPr>
            <a:lvl6pPr marL="2394596" indent="0" algn="ctr">
              <a:buNone/>
              <a:defRPr>
                <a:solidFill>
                  <a:schemeClr val="tx1">
                    <a:tint val="75000"/>
                  </a:schemeClr>
                </a:solidFill>
              </a:defRPr>
            </a:lvl6pPr>
            <a:lvl7pPr marL="2873515" indent="0" algn="ctr">
              <a:buNone/>
              <a:defRPr>
                <a:solidFill>
                  <a:schemeClr val="tx1">
                    <a:tint val="75000"/>
                  </a:schemeClr>
                </a:solidFill>
              </a:defRPr>
            </a:lvl7pPr>
            <a:lvl8pPr marL="3352434" indent="0" algn="ctr">
              <a:buNone/>
              <a:defRPr>
                <a:solidFill>
                  <a:schemeClr val="tx1">
                    <a:tint val="75000"/>
                  </a:schemeClr>
                </a:solidFill>
              </a:defRPr>
            </a:lvl8pPr>
            <a:lvl9pPr marL="3831353" indent="0" algn="ctr">
              <a:buNone/>
              <a:defRPr>
                <a:solidFill>
                  <a:schemeClr val="tx1">
                    <a:tint val="75000"/>
                  </a:schemeClr>
                </a:solidFill>
              </a:defRPr>
            </a:lvl9pPr>
          </a:lstStyle>
          <a:p>
            <a:r>
              <a:rPr lang="nl-NL" dirty="0"/>
              <a:t>Klik om tekst toe te voegen</a:t>
            </a:r>
            <a:endParaRPr lang="nl-BE" dirty="0"/>
          </a:p>
        </p:txBody>
      </p:sp>
      <p:sp>
        <p:nvSpPr>
          <p:cNvPr id="11" name="Titel 1"/>
          <p:cNvSpPr>
            <a:spLocks noGrp="1"/>
          </p:cNvSpPr>
          <p:nvPr>
            <p:ph type="title" hasCustomPrompt="1"/>
          </p:nvPr>
        </p:nvSpPr>
        <p:spPr>
          <a:xfrm>
            <a:off x="683833" y="1273749"/>
            <a:ext cx="6536841" cy="947069"/>
          </a:xfrm>
        </p:spPr>
        <p:txBody>
          <a:bodyPr/>
          <a:lstStyle>
            <a:lvl1pPr>
              <a:defRPr/>
            </a:lvl1pPr>
          </a:lstStyle>
          <a:p>
            <a:r>
              <a:rPr lang="nl-NL" dirty="0"/>
              <a:t>Klik om titel toe te voegen</a:t>
            </a:r>
            <a:endParaRPr lang="nl-BE" dirty="0"/>
          </a:p>
        </p:txBody>
      </p:sp>
      <p:pic>
        <p:nvPicPr>
          <p:cNvPr id="5" name="Afbeelding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87819" y="5562773"/>
            <a:ext cx="1801055" cy="674584"/>
          </a:xfrm>
          <a:prstGeom prst="rect">
            <a:avLst/>
          </a:prstGeom>
        </p:spPr>
      </p:pic>
    </p:spTree>
    <p:extLst>
      <p:ext uri="{BB962C8B-B14F-4D97-AF65-F5344CB8AC3E}">
        <p14:creationId xmlns:p14="http://schemas.microsoft.com/office/powerpoint/2010/main" val="11218614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el">
    <p:spTree>
      <p:nvGrpSpPr>
        <p:cNvPr id="1" name=""/>
        <p:cNvGrpSpPr/>
        <p:nvPr/>
      </p:nvGrpSpPr>
      <p:grpSpPr>
        <a:xfrm>
          <a:off x="0" y="0"/>
          <a:ext cx="0" cy="0"/>
          <a:chOff x="0" y="0"/>
          <a:chExt cx="0" cy="0"/>
        </a:xfrm>
      </p:grpSpPr>
      <p:sp>
        <p:nvSpPr>
          <p:cNvPr id="11" name="Rectangle 7"/>
          <p:cNvSpPr>
            <a:spLocks noChangeArrowheads="1"/>
          </p:cNvSpPr>
          <p:nvPr userDrawn="1"/>
        </p:nvSpPr>
        <p:spPr bwMode="auto">
          <a:xfrm>
            <a:off x="0" y="-1"/>
            <a:ext cx="9906000" cy="5679390"/>
          </a:xfrm>
          <a:prstGeom prst="rect">
            <a:avLst/>
          </a:prstGeom>
          <a:solidFill>
            <a:srgbClr val="EDEAE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742950"/>
            <a:endParaRPr lang="nl-BE" sz="1463">
              <a:solidFill>
                <a:prstClr val="black"/>
              </a:solidFill>
            </a:endParaRPr>
          </a:p>
        </p:txBody>
      </p:sp>
      <p:pic>
        <p:nvPicPr>
          <p:cNvPr id="5" name="Picture 8" descr="MAC:APPLE 2007:Az_Alma:huisstijldragers_final:Powerpoint template:"/>
          <p:cNvPicPr>
            <a:picLocks noChangeAspect="1" noChangeArrowheads="1"/>
          </p:cNvPicPr>
          <p:nvPr userDrawn="1"/>
        </p:nvPicPr>
        <p:blipFill>
          <a:blip r:embed="rId2" r:link="rId3">
            <a:extLst>
              <a:ext uri="{28A0092B-C50C-407E-A947-70E740481C1C}">
                <a14:useLocalDpi xmlns:a14="http://schemas.microsoft.com/office/drawing/2010/main" val="0"/>
              </a:ext>
            </a:extLst>
          </a:blip>
          <a:srcRect/>
          <a:stretch>
            <a:fillRect/>
          </a:stretch>
        </p:blipFill>
        <p:spPr bwMode="auto">
          <a:xfrm>
            <a:off x="1034425" y="876387"/>
            <a:ext cx="2688964" cy="3095393"/>
          </a:xfrm>
          <a:prstGeom prst="rect">
            <a:avLst/>
          </a:prstGeom>
          <a:noFill/>
          <a:extLst>
            <a:ext uri="{909E8E84-426E-40DD-AFC4-6F175D3DCCD1}">
              <a14:hiddenFill xmlns:a14="http://schemas.microsoft.com/office/drawing/2010/main">
                <a:solidFill>
                  <a:srgbClr val="FFFFFF"/>
                </a:solidFill>
              </a14:hiddenFill>
            </a:ext>
          </a:extLst>
        </p:spPr>
      </p:pic>
      <p:sp>
        <p:nvSpPr>
          <p:cNvPr id="4" name="Titel 3"/>
          <p:cNvSpPr>
            <a:spLocks noGrp="1"/>
          </p:cNvSpPr>
          <p:nvPr>
            <p:ph type="title" hasCustomPrompt="1"/>
          </p:nvPr>
        </p:nvSpPr>
        <p:spPr>
          <a:xfrm>
            <a:off x="1912754" y="3559293"/>
            <a:ext cx="7178117" cy="723225"/>
          </a:xfrm>
        </p:spPr>
        <p:txBody>
          <a:bodyPr/>
          <a:lstStyle>
            <a:lvl1pPr>
              <a:defRPr baseline="0"/>
            </a:lvl1pPr>
          </a:lstStyle>
          <a:p>
            <a:r>
              <a:rPr lang="nl-NL" dirty="0" smtClean="0"/>
              <a:t>Klik hier om titel te maken</a:t>
            </a:r>
            <a:endParaRPr lang="nl-BE" dirty="0"/>
          </a:p>
        </p:txBody>
      </p:sp>
      <p:sp>
        <p:nvSpPr>
          <p:cNvPr id="10" name="Tijdelijke aanduiding voor inhoud 9"/>
          <p:cNvSpPr>
            <a:spLocks noGrp="1"/>
          </p:cNvSpPr>
          <p:nvPr>
            <p:ph sz="quarter" idx="10" hasCustomPrompt="1"/>
          </p:nvPr>
        </p:nvSpPr>
        <p:spPr>
          <a:xfrm>
            <a:off x="1912838" y="4672515"/>
            <a:ext cx="5796668" cy="598488"/>
          </a:xfrm>
        </p:spPr>
        <p:txBody>
          <a:bodyPr>
            <a:normAutofit/>
          </a:bodyPr>
          <a:lstStyle>
            <a:lvl1pPr marL="0" indent="0">
              <a:buNone/>
              <a:defRPr sz="195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pPr lvl="0"/>
            <a:r>
              <a:rPr lang="nl-NL" dirty="0" smtClean="0"/>
              <a:t>Klik hier om forum en datum toe te voegen</a:t>
            </a:r>
            <a:endParaRPr lang="nl-BE" dirty="0"/>
          </a:p>
        </p:txBody>
      </p:sp>
      <p:pic>
        <p:nvPicPr>
          <p:cNvPr id="12" name="Afbeelding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634664" y="5720745"/>
            <a:ext cx="2221557" cy="1117143"/>
          </a:xfrm>
          <a:prstGeom prst="rect">
            <a:avLst/>
          </a:prstGeom>
        </p:spPr>
      </p:pic>
      <p:sp>
        <p:nvSpPr>
          <p:cNvPr id="6" name="Tekstvak 5"/>
          <p:cNvSpPr txBox="1"/>
          <p:nvPr userDrawn="1"/>
        </p:nvSpPr>
        <p:spPr>
          <a:xfrm flipH="1">
            <a:off x="190213" y="5789667"/>
            <a:ext cx="6921946" cy="842538"/>
          </a:xfrm>
          <a:prstGeom prst="rect">
            <a:avLst/>
          </a:prstGeom>
          <a:noFill/>
        </p:spPr>
        <p:txBody>
          <a:bodyPr wrap="square" rtlCol="0">
            <a:spAutoFit/>
          </a:bodyPr>
          <a:lstStyle/>
          <a:p>
            <a:pPr defTabSz="435967"/>
            <a:r>
              <a:rPr lang="en-US" altLang="nl-BE" sz="975" b="1" dirty="0" smtClean="0">
                <a:solidFill>
                  <a:srgbClr val="C00000"/>
                </a:solidFill>
                <a:latin typeface="Tahoma" panose="020B0604030504040204" pitchFamily="34" charset="0"/>
                <a:ea typeface="Tahoma" panose="020B0604030504040204" pitchFamily="34" charset="0"/>
                <a:cs typeface="Tahoma" panose="020B0604030504040204" pitchFamily="34" charset="0"/>
              </a:rPr>
              <a:t>AZ Alma</a:t>
            </a:r>
          </a:p>
          <a:p>
            <a:pPr defTabSz="742950"/>
            <a:r>
              <a:rPr lang="en-US" altLang="nl-BE" sz="975"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Ringlaan</a:t>
            </a:r>
            <a:r>
              <a:rPr lang="en-US" altLang="nl-BE" sz="975" dirty="0" smtClean="0">
                <a:solidFill>
                  <a:prstClr val="black"/>
                </a:solidFill>
                <a:latin typeface="Tahoma" panose="020B0604030504040204" pitchFamily="34" charset="0"/>
                <a:ea typeface="Tahoma" panose="020B0604030504040204" pitchFamily="34" charset="0"/>
                <a:cs typeface="Tahoma" panose="020B0604030504040204" pitchFamily="34" charset="0"/>
              </a:rPr>
              <a:t> 15</a:t>
            </a:r>
          </a:p>
          <a:p>
            <a:pPr defTabSz="742950"/>
            <a:r>
              <a:rPr lang="en-US" altLang="nl-BE" sz="975" dirty="0" smtClean="0">
                <a:solidFill>
                  <a:prstClr val="black"/>
                </a:solidFill>
                <a:latin typeface="Tahoma" panose="020B0604030504040204" pitchFamily="34" charset="0"/>
                <a:ea typeface="Tahoma" panose="020B0604030504040204" pitchFamily="34" charset="0"/>
                <a:cs typeface="Tahoma" panose="020B0604030504040204" pitchFamily="34" charset="0"/>
              </a:rPr>
              <a:t>9900 </a:t>
            </a:r>
            <a:r>
              <a:rPr lang="en-US" altLang="nl-BE" sz="975"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Eeklo</a:t>
            </a:r>
            <a:endParaRPr lang="en-US" altLang="nl-BE" sz="975" dirty="0" smtClean="0">
              <a:solidFill>
                <a:prstClr val="black"/>
              </a:solidFill>
              <a:latin typeface="Tahoma" panose="020B0604030504040204" pitchFamily="34" charset="0"/>
              <a:ea typeface="Tahoma" panose="020B0604030504040204" pitchFamily="34" charset="0"/>
              <a:cs typeface="Tahoma" panose="020B0604030504040204" pitchFamily="34" charset="0"/>
            </a:endParaRPr>
          </a:p>
          <a:p>
            <a:pPr defTabSz="742950"/>
            <a:endParaRPr lang="en-US" altLang="nl-BE" sz="975" dirty="0" smtClean="0">
              <a:solidFill>
                <a:prstClr val="black"/>
              </a:solidFill>
              <a:latin typeface="Tahoma" panose="020B0604030504040204" pitchFamily="34" charset="0"/>
              <a:ea typeface="Tahoma" panose="020B0604030504040204" pitchFamily="34" charset="0"/>
              <a:cs typeface="Tahoma" panose="020B0604030504040204" pitchFamily="34" charset="0"/>
            </a:endParaRPr>
          </a:p>
          <a:p>
            <a:pPr defTabSz="742950"/>
            <a:r>
              <a:rPr lang="nl-BE" altLang="nl-BE" sz="975" dirty="0" smtClean="0">
                <a:solidFill>
                  <a:prstClr val="black"/>
                </a:solidFill>
                <a:latin typeface="Tahoma" panose="020B0604030504040204" pitchFamily="34" charset="0"/>
                <a:ea typeface="Tahoma" panose="020B0604030504040204" pitchFamily="34" charset="0"/>
                <a:cs typeface="Tahoma" panose="020B0604030504040204" pitchFamily="34" charset="0"/>
              </a:rPr>
              <a:t>vzw AZ Alma, maatschappelijke zetel Ringlaan 15 9900 Eeklo | Ond.nr. 0463.862.908.</a:t>
            </a:r>
            <a:endParaRPr lang="nl-BE" altLang="nl-BE" sz="975"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2" name="Afbeelding 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084872" y="270457"/>
            <a:ext cx="1438769" cy="253393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907366448"/>
      </p:ext>
    </p:extLst>
  </p:cSld>
  <p:clrMapOvr>
    <a:masterClrMapping/>
  </p:clrMapOvr>
  <p:transition spd="slow">
    <p:wipe dir="r"/>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ubtitel">
    <p:spTree>
      <p:nvGrpSpPr>
        <p:cNvPr id="1" name=""/>
        <p:cNvGrpSpPr/>
        <p:nvPr/>
      </p:nvGrpSpPr>
      <p:grpSpPr>
        <a:xfrm>
          <a:off x="0" y="0"/>
          <a:ext cx="0" cy="0"/>
          <a:chOff x="0" y="0"/>
          <a:chExt cx="0" cy="0"/>
        </a:xfrm>
      </p:grpSpPr>
      <p:sp>
        <p:nvSpPr>
          <p:cNvPr id="3" name="Rectangle 7"/>
          <p:cNvSpPr>
            <a:spLocks noChangeArrowheads="1"/>
          </p:cNvSpPr>
          <p:nvPr userDrawn="1"/>
        </p:nvSpPr>
        <p:spPr bwMode="auto">
          <a:xfrm>
            <a:off x="0" y="0"/>
            <a:ext cx="9906000" cy="6451346"/>
          </a:xfrm>
          <a:prstGeom prst="rect">
            <a:avLst/>
          </a:prstGeom>
          <a:solidFill>
            <a:srgbClr val="EDEAE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742950"/>
            <a:endParaRPr lang="nl-BE" sz="1463" dirty="0">
              <a:solidFill>
                <a:prstClr val="black"/>
              </a:solidFill>
            </a:endParaRPr>
          </a:p>
        </p:txBody>
      </p:sp>
      <p:sp>
        <p:nvSpPr>
          <p:cNvPr id="2" name="Titel 1"/>
          <p:cNvSpPr>
            <a:spLocks noGrp="1"/>
          </p:cNvSpPr>
          <p:nvPr>
            <p:ph type="title" hasCustomPrompt="1"/>
          </p:nvPr>
        </p:nvSpPr>
        <p:spPr>
          <a:xfrm>
            <a:off x="2437723" y="4519545"/>
            <a:ext cx="6002090" cy="759461"/>
          </a:xfrm>
        </p:spPr>
        <p:txBody>
          <a:bodyPr>
            <a:normAutofit/>
          </a:bodyPr>
          <a:lstStyle>
            <a:lvl1pPr>
              <a:defRPr sz="2275" baseline="0">
                <a:solidFill>
                  <a:schemeClr val="tx1">
                    <a:lumMod val="75000"/>
                    <a:lumOff val="25000"/>
                  </a:schemeClr>
                </a:solidFill>
              </a:defRPr>
            </a:lvl1pPr>
          </a:lstStyle>
          <a:p>
            <a:r>
              <a:rPr lang="nl-NL" dirty="0" smtClean="0"/>
              <a:t>Klik hier om subtitel te maken</a:t>
            </a:r>
            <a:endParaRPr lang="nl-BE" dirty="0"/>
          </a:p>
        </p:txBody>
      </p:sp>
      <p:pic>
        <p:nvPicPr>
          <p:cNvPr id="4" name="Picture 8" descr="MAC:APPLE 2007:Az_Alma:huisstijldragers_final:Powerpoint template:"/>
          <p:cNvPicPr>
            <a:picLocks noChangeAspect="1" noChangeArrowheads="1"/>
          </p:cNvPicPr>
          <p:nvPr userDrawn="1"/>
        </p:nvPicPr>
        <p:blipFill>
          <a:blip r:embed="rId2" r:link="rId3">
            <a:extLst>
              <a:ext uri="{28A0092B-C50C-407E-A947-70E740481C1C}">
                <a14:useLocalDpi xmlns:a14="http://schemas.microsoft.com/office/drawing/2010/main" val="0"/>
              </a:ext>
            </a:extLst>
          </a:blip>
          <a:srcRect/>
          <a:stretch>
            <a:fillRect/>
          </a:stretch>
        </p:blipFill>
        <p:spPr bwMode="auto">
          <a:xfrm>
            <a:off x="1463344" y="1833208"/>
            <a:ext cx="2688964" cy="30953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7789063"/>
      </p:ext>
    </p:extLst>
  </p:cSld>
  <p:clrMapOvr>
    <a:masterClrMapping/>
  </p:clrMapOvr>
  <p:transition spd="slow">
    <p:wipe dir="r"/>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Rectangle 7"/>
          <p:cNvSpPr>
            <a:spLocks noChangeArrowheads="1"/>
          </p:cNvSpPr>
          <p:nvPr userDrawn="1"/>
        </p:nvSpPr>
        <p:spPr bwMode="auto">
          <a:xfrm>
            <a:off x="0" y="-1"/>
            <a:ext cx="9906000" cy="6451346"/>
          </a:xfrm>
          <a:prstGeom prst="rect">
            <a:avLst/>
          </a:prstGeom>
          <a:solidFill>
            <a:srgbClr val="EDEAE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742950"/>
            <a:endParaRPr lang="nl-BE" sz="1463" dirty="0">
              <a:solidFill>
                <a:prstClr val="black"/>
              </a:solidFill>
            </a:endParaRPr>
          </a:p>
        </p:txBody>
      </p:sp>
      <p:sp>
        <p:nvSpPr>
          <p:cNvPr id="4" name="Tekstvak 3"/>
          <p:cNvSpPr txBox="1"/>
          <p:nvPr userDrawn="1"/>
        </p:nvSpPr>
        <p:spPr>
          <a:xfrm>
            <a:off x="265072" y="41353"/>
            <a:ext cx="2781396" cy="492443"/>
          </a:xfrm>
          <a:prstGeom prst="rect">
            <a:avLst/>
          </a:prstGeom>
          <a:noFill/>
        </p:spPr>
        <p:txBody>
          <a:bodyPr wrap="square" rtlCol="0">
            <a:spAutoFit/>
          </a:bodyPr>
          <a:lstStyle/>
          <a:p>
            <a:pPr defTabSz="742950"/>
            <a:r>
              <a:rPr lang="nl-BE" sz="26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Agenda</a:t>
            </a:r>
            <a:endParaRPr lang="nl-BE" sz="2600" b="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
        <p:nvSpPr>
          <p:cNvPr id="6" name="Tijdelijke aanduiding voor tekst 3"/>
          <p:cNvSpPr>
            <a:spLocks noGrp="1"/>
          </p:cNvSpPr>
          <p:nvPr>
            <p:ph type="body" sz="quarter" idx="10" hasCustomPrompt="1"/>
          </p:nvPr>
        </p:nvSpPr>
        <p:spPr>
          <a:xfrm>
            <a:off x="458848" y="946566"/>
            <a:ext cx="8986342" cy="5366253"/>
          </a:xfrm>
        </p:spPr>
        <p:txBody>
          <a:bodyPr/>
          <a:lstStyle>
            <a:lvl1pPr marL="417909" indent="-417909">
              <a:buClr>
                <a:srgbClr val="C00000"/>
              </a:buClr>
              <a:buFont typeface="+mj-lt"/>
              <a:buAutoNum type="arabicPeriod"/>
              <a:defRPr>
                <a:latin typeface="Tahoma" panose="020B0604030504040204" pitchFamily="34" charset="0"/>
                <a:ea typeface="Tahoma" panose="020B0604030504040204" pitchFamily="34" charset="0"/>
                <a:cs typeface="Tahoma" panose="020B0604030504040204" pitchFamily="34" charset="0"/>
              </a:defRPr>
            </a:lvl1pPr>
            <a:lvl2pPr marL="742950" indent="-371475">
              <a:buClr>
                <a:srgbClr val="C00000"/>
              </a:buClr>
              <a:buFont typeface="+mj-lt"/>
              <a:buAutoNum type="alphaLcParenR"/>
              <a:defRPr>
                <a:latin typeface="Tahoma" panose="020B0604030504040204" pitchFamily="34" charset="0"/>
                <a:ea typeface="Tahoma" panose="020B0604030504040204" pitchFamily="34" charset="0"/>
                <a:cs typeface="Tahoma" panose="020B0604030504040204" pitchFamily="34" charset="0"/>
              </a:defRPr>
            </a:lvl2pPr>
            <a:lvl3pPr marL="928688" indent="-185738">
              <a:buClr>
                <a:srgbClr val="C00000"/>
              </a:buClr>
              <a:buFont typeface="Tahoma" panose="020B0604030504040204" pitchFamily="34" charset="0"/>
              <a:buChar char="»"/>
              <a:defRPr>
                <a:latin typeface="Tahoma" panose="020B0604030504040204" pitchFamily="34" charset="0"/>
                <a:ea typeface="Tahoma" panose="020B0604030504040204" pitchFamily="34" charset="0"/>
                <a:cs typeface="Tahoma" panose="020B0604030504040204" pitchFamily="34" charset="0"/>
              </a:defRPr>
            </a:lvl3pPr>
            <a:lvl4pPr marL="1300163" indent="-185738">
              <a:buClr>
                <a:srgbClr val="C00000"/>
              </a:buClr>
              <a:buFont typeface="Wingdings" panose="05000000000000000000" pitchFamily="2" charset="2"/>
              <a:buChar char="§"/>
              <a:defRPr>
                <a:latin typeface="Tahoma" panose="020B0604030504040204" pitchFamily="34" charset="0"/>
                <a:ea typeface="Tahoma" panose="020B0604030504040204" pitchFamily="34" charset="0"/>
                <a:cs typeface="Tahoma" panose="020B0604030504040204" pitchFamily="34" charset="0"/>
              </a:defRPr>
            </a:lvl4pPr>
            <a:lvl5pPr marL="1671638" indent="-185738">
              <a:buClr>
                <a:srgbClr val="C00000"/>
              </a:buClr>
              <a:buSzPct val="85000"/>
              <a:buFont typeface="Wingdings" panose="05000000000000000000" pitchFamily="2" charset="2"/>
              <a:buChar char="ü"/>
              <a:defRPr sz="1300">
                <a:latin typeface="Tahoma" panose="020B0604030504040204" pitchFamily="34" charset="0"/>
                <a:ea typeface="Tahoma" panose="020B0604030504040204" pitchFamily="34" charset="0"/>
                <a:cs typeface="Tahoma" panose="020B0604030504040204" pitchFamily="34" charset="0"/>
              </a:defRPr>
            </a:lvl5pPr>
          </a:lstStyle>
          <a:p>
            <a:pPr lvl="0"/>
            <a:r>
              <a:rPr lang="nl-NL" dirty="0" smtClean="0"/>
              <a:t>Klik hier om opsomming te maken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BE" dirty="0"/>
          </a:p>
        </p:txBody>
      </p:sp>
    </p:spTree>
    <p:extLst>
      <p:ext uri="{BB962C8B-B14F-4D97-AF65-F5344CB8AC3E}">
        <p14:creationId xmlns:p14="http://schemas.microsoft.com/office/powerpoint/2010/main" val="616029296"/>
      </p:ext>
    </p:extLst>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18" Type="http://schemas.openxmlformats.org/officeDocument/2006/relationships/slideLayout" Target="../slideLayouts/slideLayout24.xml"/><Relationship Id="rId3" Type="http://schemas.openxmlformats.org/officeDocument/2006/relationships/slideLayout" Target="../slideLayouts/slideLayout9.xml"/><Relationship Id="rId21" Type="http://schemas.openxmlformats.org/officeDocument/2006/relationships/image" Target="../media/image6.jpeg"/><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 Type="http://schemas.openxmlformats.org/officeDocument/2006/relationships/slideLayout" Target="../slideLayouts/slideLayout8.xml"/><Relationship Id="rId16" Type="http://schemas.openxmlformats.org/officeDocument/2006/relationships/slideLayout" Target="../slideLayouts/slideLayout22.xml"/><Relationship Id="rId20" Type="http://schemas.openxmlformats.org/officeDocument/2006/relationships/theme" Target="../theme/theme2.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10" Type="http://schemas.openxmlformats.org/officeDocument/2006/relationships/slideLayout" Target="../slideLayouts/slideLayout16.xml"/><Relationship Id="rId19" Type="http://schemas.openxmlformats.org/officeDocument/2006/relationships/slideLayout" Target="../slideLayouts/slideLayout25.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 Id="rId22" Type="http://schemas.openxmlformats.org/officeDocument/2006/relationships/image" Target="MAC:APPLE%202007:Az_Alma:huisstijldragers_final:Powerpoint%20template:"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495300" y="1536233"/>
            <a:ext cx="8915400" cy="4589930"/>
          </a:xfrm>
          <a:prstGeom prst="rect">
            <a:avLst/>
          </a:prstGeom>
        </p:spPr>
        <p:txBody>
          <a:bodyPr vert="horz" lIns="91440" tIns="45720" rIns="91440" bIns="45720" rtlCol="0">
            <a:norm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Tree>
    <p:extLst>
      <p:ext uri="{BB962C8B-B14F-4D97-AF65-F5344CB8AC3E}">
        <p14:creationId xmlns:p14="http://schemas.microsoft.com/office/powerpoint/2010/main" val="2854819544"/>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6" r:id="rId3"/>
    <p:sldLayoutId id="2147483657" r:id="rId4"/>
    <p:sldLayoutId id="2147483650" r:id="rId5"/>
    <p:sldLayoutId id="2147483658" r:id="rId6"/>
  </p:sldLayoutIdLst>
  <p:txStyles>
    <p:titleStyle>
      <a:lvl1pPr algn="l" defTabSz="457200" rtl="0" eaLnBrk="1" latinLnBrk="0" hangingPunct="1">
        <a:spcBef>
          <a:spcPct val="0"/>
        </a:spcBef>
        <a:buNone/>
        <a:defRPr sz="2500" b="1" i="0" kern="1200" baseline="0">
          <a:solidFill>
            <a:srgbClr val="522D24"/>
          </a:solidFill>
          <a:latin typeface="Helvetica"/>
          <a:ea typeface="+mj-ea"/>
          <a:cs typeface="Helvetica"/>
        </a:defRPr>
      </a:lvl1pPr>
    </p:titleStyle>
    <p:bodyStyle>
      <a:lvl1pPr marL="0" indent="0" algn="l" defTabSz="457200" rtl="0" eaLnBrk="1" latinLnBrk="0" hangingPunct="1">
        <a:spcBef>
          <a:spcPct val="20000"/>
        </a:spcBef>
        <a:buFont typeface="Arial"/>
        <a:buNone/>
        <a:defRPr sz="16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1600" b="0" i="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1600" b="0" i="0" kern="1200">
          <a:solidFill>
            <a:schemeClr val="tx1"/>
          </a:solidFill>
          <a:latin typeface="Helvetica"/>
          <a:ea typeface="+mn-ea"/>
          <a:cs typeface="Helvetica"/>
        </a:defRPr>
      </a:lvl3pPr>
      <a:lvl4pPr marL="1657350" indent="-285750" algn="l" defTabSz="457200" rtl="0" eaLnBrk="1" latinLnBrk="0" hangingPunct="1">
        <a:spcBef>
          <a:spcPct val="20000"/>
        </a:spcBef>
        <a:buFont typeface="Arial"/>
        <a:buChar char="•"/>
        <a:defRPr sz="1600" b="0" i="0" kern="1200">
          <a:solidFill>
            <a:schemeClr val="tx1"/>
          </a:solidFill>
          <a:latin typeface="Helvetica"/>
          <a:ea typeface="+mn-ea"/>
          <a:cs typeface="Helvetica"/>
        </a:defRPr>
      </a:lvl4pPr>
      <a:lvl5pPr marL="2114550" indent="-285750" algn="l" defTabSz="457200" rtl="0" eaLnBrk="1" latinLnBrk="0" hangingPunct="1">
        <a:spcBef>
          <a:spcPct val="20000"/>
        </a:spcBef>
        <a:buFont typeface="Arial"/>
        <a:buChar char="•"/>
        <a:defRPr sz="1600" b="0" i="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266317" y="94020"/>
            <a:ext cx="9373366" cy="824973"/>
          </a:xfrm>
          <a:prstGeom prst="rect">
            <a:avLst/>
          </a:prstGeom>
        </p:spPr>
        <p:txBody>
          <a:bodyPr vert="horz" lIns="91440" tIns="45720" rIns="91440" bIns="45720" rtlCol="0" anchor="t">
            <a:normAutofit/>
          </a:bodyPr>
          <a:lstStyle/>
          <a:p>
            <a:r>
              <a:rPr lang="nl-NL" dirty="0" smtClean="0"/>
              <a:t>Klik om titel te maken</a:t>
            </a:r>
            <a:endParaRPr lang="nl-BE" dirty="0"/>
          </a:p>
        </p:txBody>
      </p:sp>
      <p:sp>
        <p:nvSpPr>
          <p:cNvPr id="3" name="Tijdelijke aanduiding voor tekst 2"/>
          <p:cNvSpPr>
            <a:spLocks noGrp="1"/>
          </p:cNvSpPr>
          <p:nvPr>
            <p:ph type="body" idx="1"/>
          </p:nvPr>
        </p:nvSpPr>
        <p:spPr>
          <a:xfrm>
            <a:off x="423121" y="1384505"/>
            <a:ext cx="9059759" cy="4690052"/>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7" name="Tijdelijke aanduiding voor dianummer 5"/>
          <p:cNvSpPr txBox="1">
            <a:spLocks/>
          </p:cNvSpPr>
          <p:nvPr userDrawn="1"/>
        </p:nvSpPr>
        <p:spPr>
          <a:xfrm>
            <a:off x="51956" y="6569937"/>
            <a:ext cx="4446812" cy="257143"/>
          </a:xfrm>
          <a:prstGeom prst="rect">
            <a:avLst/>
          </a:prstGeom>
        </p:spPr>
        <p:txBody>
          <a:bodyPr/>
          <a:lstStyle>
            <a:defPPr>
              <a:defRPr lang="nl-BE"/>
            </a:defPPr>
            <a:lvl1pPr marL="0" algn="l" defTabSz="914400" rtl="0" eaLnBrk="1" latinLnBrk="0" hangingPunct="1">
              <a:defRPr sz="12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36CC27F-8B0F-4CA2-A330-975B27CBF1E8}" type="slidenum">
              <a:rPr lang="nl-BE" sz="731" b="1" smtClean="0">
                <a:solidFill>
                  <a:srgbClr val="C00000"/>
                </a:solidFill>
              </a:rPr>
              <a:pPr/>
              <a:t>‹nr.›</a:t>
            </a:fld>
            <a:r>
              <a:rPr lang="nl-BE" sz="731" dirty="0" smtClean="0">
                <a:solidFill>
                  <a:prstClr val="black"/>
                </a:solidFill>
              </a:rPr>
              <a:t> </a:t>
            </a:r>
            <a:r>
              <a:rPr lang="nl-BE" sz="731" b="1" dirty="0" smtClean="0">
                <a:solidFill>
                  <a:prstClr val="white">
                    <a:lumMod val="50000"/>
                  </a:prstClr>
                </a:solidFill>
              </a:rPr>
              <a:t>|</a:t>
            </a:r>
            <a:r>
              <a:rPr lang="nl-BE" sz="731" dirty="0" smtClean="0">
                <a:solidFill>
                  <a:prstClr val="black"/>
                </a:solidFill>
              </a:rPr>
              <a:t> </a:t>
            </a:r>
            <a:r>
              <a:rPr lang="nl-BE" sz="731" dirty="0" smtClean="0">
                <a:solidFill>
                  <a:prstClr val="white">
                    <a:lumMod val="50000"/>
                  </a:prstClr>
                </a:solidFill>
              </a:rPr>
              <a:t>&lt;&lt;voornaam&gt;&gt; &lt;&lt;naam&gt;&gt;, &lt;&lt;datum&gt;&gt;</a:t>
            </a:r>
            <a:endParaRPr lang="nl-BE" sz="731" dirty="0">
              <a:solidFill>
                <a:prstClr val="white">
                  <a:lumMod val="50000"/>
                </a:prstClr>
              </a:solidFill>
            </a:endParaRPr>
          </a:p>
        </p:txBody>
      </p:sp>
      <p:pic>
        <p:nvPicPr>
          <p:cNvPr id="8" name="Picture 9" descr="MAC:APPLE 2007:Az_Alma:huisstijldragers_final:Powerpoint template:"/>
          <p:cNvPicPr>
            <a:picLocks noChangeAspect="1" noChangeArrowheads="1"/>
          </p:cNvPicPr>
          <p:nvPr userDrawn="1"/>
        </p:nvPicPr>
        <p:blipFill>
          <a:blip r:embed="rId21" r:link="rId22" cstate="print">
            <a:extLst>
              <a:ext uri="{28A0092B-C50C-407E-A947-70E740481C1C}">
                <a14:useLocalDpi xmlns:a14="http://schemas.microsoft.com/office/drawing/2010/main" val="0"/>
              </a:ext>
            </a:extLst>
          </a:blip>
          <a:srcRect/>
          <a:stretch>
            <a:fillRect/>
          </a:stretch>
        </p:blipFill>
        <p:spPr bwMode="auto">
          <a:xfrm>
            <a:off x="8824247" y="6461955"/>
            <a:ext cx="815436" cy="365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6510156"/>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 id="2147483678" r:id="rId19"/>
  </p:sldLayoutIdLst>
  <p:transition spd="slow">
    <p:wipe dir="r"/>
  </p:transition>
  <p:timing>
    <p:tnLst>
      <p:par>
        <p:cTn id="1" dur="indefinite" restart="never" nodeType="tmRoot"/>
      </p:par>
    </p:tnLst>
  </p:timing>
  <p:hf hdr="0" ftr="0" dt="0"/>
  <p:txStyles>
    <p:titleStyle>
      <a:lvl1pPr algn="l" defTabSz="742950" rtl="0" eaLnBrk="1" latinLnBrk="0" hangingPunct="1">
        <a:lnSpc>
          <a:spcPct val="90000"/>
        </a:lnSpc>
        <a:spcBef>
          <a:spcPct val="0"/>
        </a:spcBef>
        <a:buNone/>
        <a:defRPr sz="2600" b="1" kern="1200">
          <a:solidFill>
            <a:srgbClr val="C00000"/>
          </a:solidFill>
          <a:latin typeface="Tahoma" panose="020B0604030504040204" pitchFamily="34" charset="0"/>
          <a:ea typeface="Tahoma" panose="020B0604030504040204" pitchFamily="34" charset="0"/>
          <a:cs typeface="Tahoma" panose="020B0604030504040204" pitchFamily="34" charset="0"/>
        </a:defRPr>
      </a:lvl1pPr>
    </p:titleStyle>
    <p:bodyStyle>
      <a:lvl1pPr marL="185738" indent="-185738" algn="l" defTabSz="742950" rtl="0" eaLnBrk="1" latinLnBrk="0" hangingPunct="1">
        <a:lnSpc>
          <a:spcPct val="90000"/>
        </a:lnSpc>
        <a:spcBef>
          <a:spcPts val="813"/>
        </a:spcBef>
        <a:buFont typeface="Arial" panose="020B0604020202020204" pitchFamily="34" charset="0"/>
        <a:buChar char="•"/>
        <a:defRPr sz="2275" kern="1200">
          <a:solidFill>
            <a:schemeClr val="tx1"/>
          </a:solidFill>
          <a:latin typeface="+mn-lt"/>
          <a:ea typeface="+mn-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p:bodyStyle>
    <p:otherStyle>
      <a:defPPr>
        <a:defRPr lang="nl-BE"/>
      </a:defPPr>
      <a:lvl1pPr marL="0" algn="l" defTabSz="742950" rtl="0" eaLnBrk="1" latinLnBrk="0" hangingPunct="1">
        <a:defRPr sz="1463" kern="1200">
          <a:solidFill>
            <a:schemeClr val="tx1"/>
          </a:solidFill>
          <a:latin typeface="+mn-lt"/>
          <a:ea typeface="+mn-ea"/>
          <a:cs typeface="+mn-cs"/>
        </a:defRPr>
      </a:lvl1pPr>
      <a:lvl2pPr marL="371475" algn="l" defTabSz="742950" rtl="0" eaLnBrk="1" latinLnBrk="0" hangingPunct="1">
        <a:defRPr sz="1463" kern="1200">
          <a:solidFill>
            <a:schemeClr val="tx1"/>
          </a:solidFill>
          <a:latin typeface="+mn-lt"/>
          <a:ea typeface="+mn-ea"/>
          <a:cs typeface="+mn-cs"/>
        </a:defRPr>
      </a:lvl2pPr>
      <a:lvl3pPr marL="742950" algn="l" defTabSz="742950" rtl="0" eaLnBrk="1" latinLnBrk="0" hangingPunct="1">
        <a:defRPr sz="1463" kern="1200">
          <a:solidFill>
            <a:schemeClr val="tx1"/>
          </a:solidFill>
          <a:latin typeface="+mn-lt"/>
          <a:ea typeface="+mn-ea"/>
          <a:cs typeface="+mn-cs"/>
        </a:defRPr>
      </a:lvl3pPr>
      <a:lvl4pPr marL="1114425" algn="l" defTabSz="742950" rtl="0" eaLnBrk="1" latinLnBrk="0" hangingPunct="1">
        <a:defRPr sz="1463" kern="1200">
          <a:solidFill>
            <a:schemeClr val="tx1"/>
          </a:solidFill>
          <a:latin typeface="+mn-lt"/>
          <a:ea typeface="+mn-ea"/>
          <a:cs typeface="+mn-cs"/>
        </a:defRPr>
      </a:lvl4pPr>
      <a:lvl5pPr marL="1485900" algn="l" defTabSz="742950" rtl="0" eaLnBrk="1" latinLnBrk="0" hangingPunct="1">
        <a:defRPr sz="1463" kern="1200">
          <a:solidFill>
            <a:schemeClr val="tx1"/>
          </a:solidFill>
          <a:latin typeface="+mn-lt"/>
          <a:ea typeface="+mn-ea"/>
          <a:cs typeface="+mn-cs"/>
        </a:defRPr>
      </a:lvl5pPr>
      <a:lvl6pPr marL="1857375" algn="l" defTabSz="742950" rtl="0" eaLnBrk="1" latinLnBrk="0" hangingPunct="1">
        <a:defRPr sz="1463" kern="1200">
          <a:solidFill>
            <a:schemeClr val="tx1"/>
          </a:solidFill>
          <a:latin typeface="+mn-lt"/>
          <a:ea typeface="+mn-ea"/>
          <a:cs typeface="+mn-cs"/>
        </a:defRPr>
      </a:lvl6pPr>
      <a:lvl7pPr marL="2228850" algn="l" defTabSz="742950" rtl="0" eaLnBrk="1" latinLnBrk="0" hangingPunct="1">
        <a:defRPr sz="1463" kern="1200">
          <a:solidFill>
            <a:schemeClr val="tx1"/>
          </a:solidFill>
          <a:latin typeface="+mn-lt"/>
          <a:ea typeface="+mn-ea"/>
          <a:cs typeface="+mn-cs"/>
        </a:defRPr>
      </a:lvl7pPr>
      <a:lvl8pPr marL="2600325" algn="l" defTabSz="742950" rtl="0" eaLnBrk="1" latinLnBrk="0" hangingPunct="1">
        <a:defRPr sz="1463" kern="1200">
          <a:solidFill>
            <a:schemeClr val="tx1"/>
          </a:solidFill>
          <a:latin typeface="+mn-lt"/>
          <a:ea typeface="+mn-ea"/>
          <a:cs typeface="+mn-cs"/>
        </a:defRPr>
      </a:lvl8pPr>
      <a:lvl9pPr marL="2971800" algn="l" defTabSz="742950" rtl="0" eaLnBrk="1" latinLnBrk="0" hangingPunct="1">
        <a:defRPr sz="146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hyperlink" Target="mailto:Annelien.vangansbeke@dementie.be"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tubbe.be/" TargetMode="External"/><Relationship Id="rId2" Type="http://schemas.openxmlformats.org/officeDocument/2006/relationships/hyperlink" Target="https://kbs-frb.be/nl/35-woonzorgcentra-starten-met-tubbe-avontuur-een-huis-waar-het-goed-wonen-en-werken?utm_source=&amp;utm_medium=e-mail&amp;utm_campaign=20230119_General_NL" TargetMode="External"/><Relationship Id="rId1" Type="http://schemas.openxmlformats.org/officeDocument/2006/relationships/slideLayout" Target="../slideLayouts/slideLayout2.xml"/><Relationship Id="rId5" Type="http://schemas.openxmlformats.org/officeDocument/2006/relationships/hyperlink" Target="https://media.kbs-frb.be/nl/media/7652/20190612avc.pdf" TargetMode="External"/><Relationship Id="rId4" Type="http://schemas.openxmlformats.org/officeDocument/2006/relationships/hyperlink" Target="https://media.kbs-frb.be/nl/media/7608/20180626avc.pdf" TargetMode="External"/></Relationships>
</file>

<file path=ppt/slides/_rels/slide21.xml.rels><?xml version="1.0" encoding="UTF-8" standalone="yes"?>
<Relationships xmlns="http://schemas.openxmlformats.org/package/2006/relationships"><Relationship Id="rId2" Type="http://schemas.openxmlformats.org/officeDocument/2006/relationships/hyperlink" Target="mailto:sabine.boerjan@dementie.be"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sp>
        <p:nvSpPr>
          <p:cNvPr id="3" name="Tijdelijke aanduiding voor tekst 2"/>
          <p:cNvSpPr>
            <a:spLocks noGrp="1"/>
          </p:cNvSpPr>
          <p:nvPr>
            <p:ph type="body" sz="quarter" idx="13"/>
          </p:nvPr>
        </p:nvSpPr>
        <p:spPr/>
        <p:txBody>
          <a:bodyPr/>
          <a:lstStyle/>
          <a:p>
            <a:endParaRPr lang="nl-NL" dirty="0" smtClean="0"/>
          </a:p>
          <a:p>
            <a:endParaRPr lang="nl-NL" dirty="0"/>
          </a:p>
          <a:p>
            <a:endParaRPr lang="nl-NL" dirty="0" smtClean="0"/>
          </a:p>
          <a:p>
            <a:endParaRPr lang="nl-NL" dirty="0"/>
          </a:p>
          <a:p>
            <a:endParaRPr lang="nl-NL" dirty="0" smtClean="0"/>
          </a:p>
          <a:p>
            <a:endParaRPr lang="nl-NL" dirty="0"/>
          </a:p>
          <a:p>
            <a:endParaRPr lang="nl-NL" dirty="0" smtClean="0"/>
          </a:p>
          <a:p>
            <a:endParaRPr lang="nl-NL" dirty="0"/>
          </a:p>
          <a:p>
            <a:endParaRPr lang="nl-NL" dirty="0" smtClean="0"/>
          </a:p>
          <a:p>
            <a:endParaRPr lang="nl-NL" dirty="0"/>
          </a:p>
          <a:p>
            <a:endParaRPr lang="nl-NL" dirty="0" smtClean="0"/>
          </a:p>
          <a:p>
            <a:pPr marL="0" indent="0">
              <a:buNone/>
            </a:pPr>
            <a:r>
              <a:rPr lang="nl-NL" dirty="0"/>
              <a:t>	</a:t>
            </a:r>
            <a:r>
              <a:rPr lang="nl-NL" dirty="0" smtClean="0"/>
              <a:t>	   30 januari 2023</a:t>
            </a:r>
            <a:endParaRPr lang="nl-BE" dirty="0"/>
          </a:p>
        </p:txBody>
      </p:sp>
      <p:pic>
        <p:nvPicPr>
          <p:cNvPr id="6" name="Afbeelding 5"/>
          <p:cNvPicPr>
            <a:picLocks noChangeAspect="1"/>
          </p:cNvPicPr>
          <p:nvPr/>
        </p:nvPicPr>
        <p:blipFill rotWithShape="1">
          <a:blip r:embed="rId2">
            <a:extLst>
              <a:ext uri="{28A0092B-C50C-407E-A947-70E740481C1C}">
                <a14:useLocalDpi xmlns:a14="http://schemas.microsoft.com/office/drawing/2010/main" val="0"/>
              </a:ext>
            </a:extLst>
          </a:blip>
          <a:srcRect r="1542" b="61296"/>
          <a:stretch/>
        </p:blipFill>
        <p:spPr>
          <a:xfrm>
            <a:off x="510522" y="638176"/>
            <a:ext cx="9410559" cy="5232400"/>
          </a:xfrm>
          <a:prstGeom prst="rect">
            <a:avLst/>
          </a:prstGeom>
        </p:spPr>
      </p:pic>
    </p:spTree>
    <p:extLst>
      <p:ext uri="{BB962C8B-B14F-4D97-AF65-F5344CB8AC3E}">
        <p14:creationId xmlns:p14="http://schemas.microsoft.com/office/powerpoint/2010/main" val="16052691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VORMING, TRAINING, OPLEIDING</a:t>
            </a:r>
            <a:endParaRPr lang="nl-BE" dirty="0"/>
          </a:p>
        </p:txBody>
      </p:sp>
      <p:sp>
        <p:nvSpPr>
          <p:cNvPr id="3" name="Tijdelijke aanduiding voor tekst 2"/>
          <p:cNvSpPr>
            <a:spLocks noGrp="1"/>
          </p:cNvSpPr>
          <p:nvPr>
            <p:ph type="body" sz="quarter" idx="13"/>
          </p:nvPr>
        </p:nvSpPr>
        <p:spPr/>
        <p:txBody>
          <a:bodyPr/>
          <a:lstStyle/>
          <a:p>
            <a:r>
              <a:rPr lang="nl-NL" dirty="0" smtClean="0"/>
              <a:t>Interesse in vormingen in house:</a:t>
            </a:r>
          </a:p>
          <a:p>
            <a:pPr marL="457200" lvl="1" indent="0">
              <a:buNone/>
            </a:pPr>
            <a:r>
              <a:rPr lang="nl-NL" dirty="0" smtClean="0">
                <a:hlinkClick r:id="rId2"/>
              </a:rPr>
              <a:t>Annelien.vangansbeke@dementie.be</a:t>
            </a:r>
            <a:endParaRPr lang="nl-NL" dirty="0" smtClean="0"/>
          </a:p>
          <a:p>
            <a:pPr marL="457200" lvl="1" indent="0">
              <a:buNone/>
            </a:pPr>
            <a:endParaRPr lang="nl-NL" dirty="0"/>
          </a:p>
          <a:p>
            <a:r>
              <a:rPr lang="nl-NL" dirty="0" smtClean="0"/>
              <a:t>Interesse in vormingen in open aanbod:</a:t>
            </a:r>
          </a:p>
          <a:p>
            <a:pPr marL="457200" lvl="1" indent="0">
              <a:buNone/>
            </a:pPr>
            <a:r>
              <a:rPr lang="nl-NL" dirty="0" smtClean="0"/>
              <a:t>Website, facebook</a:t>
            </a:r>
            <a:r>
              <a:rPr lang="nl-NL" dirty="0"/>
              <a:t> </a:t>
            </a:r>
            <a:r>
              <a:rPr lang="nl-NL" dirty="0" smtClean="0"/>
              <a:t>&amp; nieuwsbrief</a:t>
            </a:r>
          </a:p>
          <a:p>
            <a:pPr marL="457200" lvl="1" indent="0">
              <a:buNone/>
            </a:pPr>
            <a:r>
              <a:rPr lang="nl-NL" dirty="0" smtClean="0"/>
              <a:t>Programma 2022</a:t>
            </a:r>
          </a:p>
          <a:p>
            <a:pPr lvl="1"/>
            <a:r>
              <a:rPr lang="nl-NL" dirty="0" smtClean="0"/>
              <a:t>17/11: voor logo door logo: slikstoornissen</a:t>
            </a:r>
          </a:p>
          <a:p>
            <a:pPr lvl="1"/>
            <a:r>
              <a:rPr lang="nl-NL" dirty="0" smtClean="0"/>
              <a:t>22/11: terugkomdag voor referentiepersonen groepsdynamica</a:t>
            </a:r>
          </a:p>
          <a:p>
            <a:pPr marL="457200" lvl="1" indent="0">
              <a:buNone/>
            </a:pPr>
            <a:r>
              <a:rPr lang="nl-NL" dirty="0" smtClean="0">
                <a:sym typeface="Wingdings" panose="05000000000000000000" pitchFamily="2" charset="2"/>
              </a:rPr>
              <a:t> Inschrijven nog mogelijk (website)</a:t>
            </a:r>
            <a:endParaRPr lang="nl-NL" dirty="0" smtClean="0"/>
          </a:p>
          <a:p>
            <a:pPr marL="457200" lvl="1" indent="0">
              <a:buNone/>
            </a:pPr>
            <a:r>
              <a:rPr lang="nl-NL" dirty="0"/>
              <a:t>P</a:t>
            </a:r>
            <a:r>
              <a:rPr lang="nl-NL" dirty="0" smtClean="0"/>
              <a:t>rogramma 2023: binnenkort beschikbaar</a:t>
            </a:r>
          </a:p>
          <a:p>
            <a:pPr marL="457200" lvl="1" indent="0">
              <a:buNone/>
            </a:pPr>
            <a:endParaRPr lang="nl-NL" dirty="0" smtClean="0"/>
          </a:p>
          <a:p>
            <a:pPr marL="457200" lvl="1" indent="0">
              <a:buNone/>
            </a:pPr>
            <a:endParaRPr lang="nl-NL" dirty="0"/>
          </a:p>
          <a:p>
            <a:pPr marL="457200" lvl="1" indent="0">
              <a:buNone/>
            </a:pPr>
            <a:endParaRPr lang="nl-NL" dirty="0" smtClean="0"/>
          </a:p>
          <a:p>
            <a:pPr lvl="1"/>
            <a:endParaRPr lang="nl-BE" dirty="0"/>
          </a:p>
        </p:txBody>
      </p:sp>
    </p:spTree>
    <p:extLst>
      <p:ext uri="{BB962C8B-B14F-4D97-AF65-F5344CB8AC3E}">
        <p14:creationId xmlns:p14="http://schemas.microsoft.com/office/powerpoint/2010/main" val="32954636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sp>
        <p:nvSpPr>
          <p:cNvPr id="3" name="Tijdelijke aanduiding voor tekst 2"/>
          <p:cNvSpPr>
            <a:spLocks noGrp="1"/>
          </p:cNvSpPr>
          <p:nvPr>
            <p:ph type="body" sz="quarter" idx="13"/>
          </p:nvPr>
        </p:nvSpPr>
        <p:spPr/>
        <p:txBody>
          <a:bodyPr/>
          <a:lstStyle/>
          <a:p>
            <a:endParaRPr lang="nl-BE"/>
          </a:p>
        </p:txBody>
      </p:sp>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2130" y="390525"/>
            <a:ext cx="6355557" cy="6355557"/>
          </a:xfrm>
          <a:prstGeom prst="rect">
            <a:avLst/>
          </a:prstGeom>
        </p:spPr>
      </p:pic>
    </p:spTree>
    <p:extLst>
      <p:ext uri="{BB962C8B-B14F-4D97-AF65-F5344CB8AC3E}">
        <p14:creationId xmlns:p14="http://schemas.microsoft.com/office/powerpoint/2010/main" val="231498617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idx="1"/>
          </p:nvPr>
        </p:nvSpPr>
        <p:spPr/>
        <p:txBody>
          <a:bodyPr>
            <a:normAutofit lnSpcReduction="10000"/>
          </a:bodyPr>
          <a:lstStyle/>
          <a:p>
            <a:endParaRPr lang="nl-BE" dirty="0"/>
          </a:p>
        </p:txBody>
      </p:sp>
      <p:sp>
        <p:nvSpPr>
          <p:cNvPr id="3" name="Tijdelijke aanduiding voor tekst 2"/>
          <p:cNvSpPr>
            <a:spLocks noGrp="1"/>
          </p:cNvSpPr>
          <p:nvPr>
            <p:ph type="body" idx="10"/>
          </p:nvPr>
        </p:nvSpPr>
        <p:spPr/>
        <p:txBody>
          <a:bodyPr/>
          <a:lstStyle/>
          <a:p>
            <a:r>
              <a:rPr lang="nl-BE" dirty="0" smtClean="0"/>
              <a:t>TUBBE model</a:t>
            </a:r>
            <a:endParaRPr lang="nl-BE" dirty="0"/>
          </a:p>
        </p:txBody>
      </p:sp>
    </p:spTree>
    <p:extLst>
      <p:ext uri="{BB962C8B-B14F-4D97-AF65-F5344CB8AC3E}">
        <p14:creationId xmlns:p14="http://schemas.microsoft.com/office/powerpoint/2010/main" val="4452708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err="1" smtClean="0"/>
              <a:t>Onstaan</a:t>
            </a:r>
            <a:r>
              <a:rPr lang="nl-NL" dirty="0" smtClean="0"/>
              <a:t> van TUBBE - 2010</a:t>
            </a:r>
            <a:endParaRPr lang="nl-BE" dirty="0"/>
          </a:p>
        </p:txBody>
      </p:sp>
      <p:sp>
        <p:nvSpPr>
          <p:cNvPr id="3" name="Tijdelijke aanduiding voor tekst 2"/>
          <p:cNvSpPr>
            <a:spLocks noGrp="1"/>
          </p:cNvSpPr>
          <p:nvPr>
            <p:ph type="body" sz="quarter" idx="13"/>
          </p:nvPr>
        </p:nvSpPr>
        <p:spPr/>
        <p:txBody>
          <a:bodyPr/>
          <a:lstStyle/>
          <a:p>
            <a:pPr marL="0" indent="0">
              <a:buNone/>
            </a:pPr>
            <a:r>
              <a:rPr lang="nl-BE" dirty="0" smtClean="0"/>
              <a:t>               ‘</a:t>
            </a:r>
            <a:r>
              <a:rPr lang="nl-BE" dirty="0"/>
              <a:t>As long as </a:t>
            </a:r>
            <a:r>
              <a:rPr lang="nl-BE" dirty="0" err="1"/>
              <a:t>one</a:t>
            </a:r>
            <a:r>
              <a:rPr lang="nl-BE" dirty="0"/>
              <a:t> is </a:t>
            </a:r>
            <a:r>
              <a:rPr lang="nl-BE" dirty="0" err="1"/>
              <a:t>alive</a:t>
            </a:r>
            <a:r>
              <a:rPr lang="nl-BE" dirty="0"/>
              <a:t>, </a:t>
            </a:r>
            <a:r>
              <a:rPr lang="nl-BE" dirty="0" err="1"/>
              <a:t>one</a:t>
            </a:r>
            <a:r>
              <a:rPr lang="nl-BE" dirty="0"/>
              <a:t> </a:t>
            </a:r>
            <a:r>
              <a:rPr lang="nl-BE" dirty="0" err="1"/>
              <a:t>should</a:t>
            </a:r>
            <a:r>
              <a:rPr lang="nl-BE" dirty="0"/>
              <a:t> live !’ </a:t>
            </a:r>
            <a:endParaRPr lang="nl-NL" dirty="0" smtClean="0"/>
          </a:p>
          <a:p>
            <a:endParaRPr lang="nl-NL" dirty="0"/>
          </a:p>
          <a:p>
            <a:endParaRPr lang="nl-NL" dirty="0" smtClean="0"/>
          </a:p>
          <a:p>
            <a:endParaRPr lang="nl-NL" dirty="0"/>
          </a:p>
          <a:p>
            <a:endParaRPr lang="nl-NL" dirty="0" smtClean="0"/>
          </a:p>
          <a:p>
            <a:endParaRPr lang="nl-NL" dirty="0"/>
          </a:p>
          <a:p>
            <a:pPr marL="0" indent="0">
              <a:buNone/>
            </a:pPr>
            <a:r>
              <a:rPr lang="nl-NL" dirty="0" smtClean="0"/>
              <a:t>= leidende principe van het </a:t>
            </a:r>
            <a:r>
              <a:rPr lang="nl-NL" dirty="0" err="1" smtClean="0"/>
              <a:t>Tubberödshus</a:t>
            </a:r>
            <a:r>
              <a:rPr lang="nl-NL" dirty="0" smtClean="0"/>
              <a:t> (een rusthuis) </a:t>
            </a:r>
          </a:p>
          <a:p>
            <a:pPr marL="0" indent="0">
              <a:buNone/>
            </a:pPr>
            <a:r>
              <a:rPr lang="nl-NL" dirty="0" smtClean="0"/>
              <a:t>in </a:t>
            </a:r>
            <a:r>
              <a:rPr lang="nl-NL" dirty="0" err="1" smtClean="0"/>
              <a:t>Tjörn</a:t>
            </a:r>
            <a:r>
              <a:rPr lang="nl-NL" dirty="0" smtClean="0"/>
              <a:t> (westen van Zweden)</a:t>
            </a:r>
            <a:endParaRPr lang="nl-BE" dirty="0"/>
          </a:p>
          <a:p>
            <a:pPr marL="0" indent="0">
              <a:buNone/>
            </a:pPr>
            <a:endParaRPr lang="nl-NL" dirty="0" smtClean="0"/>
          </a:p>
          <a:p>
            <a:pPr marL="0" indent="0">
              <a:buNone/>
            </a:pPr>
            <a:r>
              <a:rPr lang="nl-NL" dirty="0" smtClean="0"/>
              <a:t>2017: België</a:t>
            </a:r>
            <a:endParaRPr lang="nl-BE" dirty="0"/>
          </a:p>
        </p:txBody>
      </p:sp>
      <p:sp>
        <p:nvSpPr>
          <p:cNvPr id="4" name="Rechthoek 3"/>
          <p:cNvSpPr/>
          <p:nvPr/>
        </p:nvSpPr>
        <p:spPr>
          <a:xfrm>
            <a:off x="1727319" y="1798935"/>
            <a:ext cx="6451381" cy="1754326"/>
          </a:xfrm>
          <a:prstGeom prst="rect">
            <a:avLst/>
          </a:prstGeom>
          <a:noFill/>
        </p:spPr>
        <p:txBody>
          <a:bodyPr wrap="none" lIns="91440" tIns="45720" rIns="91440" bIns="45720">
            <a:spAutoFit/>
          </a:bodyPr>
          <a:lstStyle/>
          <a:p>
            <a:pPr algn="ctr"/>
            <a:r>
              <a:rPr lang="nl-NL" sz="5400" dirty="0" smtClean="0">
                <a:ln w="0"/>
                <a:solidFill>
                  <a:schemeClr val="accent1"/>
                </a:solidFill>
                <a:effectLst>
                  <a:outerShdw blurRad="38100" dist="25400" dir="5400000" algn="ctr" rotWithShape="0">
                    <a:srgbClr val="6E747A">
                      <a:alpha val="43000"/>
                    </a:srgbClr>
                  </a:outerShdw>
                </a:effectLst>
              </a:rPr>
              <a:t>“Zolang iemand leeft, </a:t>
            </a:r>
          </a:p>
          <a:p>
            <a:pPr algn="ctr"/>
            <a:r>
              <a:rPr lang="nl-NL" sz="5400" dirty="0" smtClean="0">
                <a:ln w="0"/>
                <a:solidFill>
                  <a:schemeClr val="accent1"/>
                </a:solidFill>
                <a:effectLst>
                  <a:outerShdw blurRad="38100" dist="25400" dir="5400000" algn="ctr" rotWithShape="0">
                    <a:srgbClr val="6E747A">
                      <a:alpha val="43000"/>
                    </a:srgbClr>
                  </a:outerShdw>
                </a:effectLst>
              </a:rPr>
              <a:t>moet hij voluit leven!”</a:t>
            </a:r>
            <a:endParaRPr lang="nl-NL" sz="540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33621091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pic>
        <p:nvPicPr>
          <p:cNvPr id="4" name="Afbeelding 3"/>
          <p:cNvPicPr>
            <a:picLocks noChangeAspect="1"/>
          </p:cNvPicPr>
          <p:nvPr/>
        </p:nvPicPr>
        <p:blipFill rotWithShape="1">
          <a:blip r:embed="rId3"/>
          <a:srcRect l="57317" t="29296" r="13273" b="4300"/>
          <a:stretch/>
        </p:blipFill>
        <p:spPr>
          <a:xfrm>
            <a:off x="2651874" y="416005"/>
            <a:ext cx="5083136" cy="6455953"/>
          </a:xfrm>
          <a:prstGeom prst="rect">
            <a:avLst/>
          </a:prstGeom>
        </p:spPr>
      </p:pic>
      <p:sp>
        <p:nvSpPr>
          <p:cNvPr id="3" name="Tijdelijke aanduiding voor tekst 2"/>
          <p:cNvSpPr>
            <a:spLocks noGrp="1"/>
          </p:cNvSpPr>
          <p:nvPr>
            <p:ph type="body" sz="quarter" idx="13"/>
          </p:nvPr>
        </p:nvSpPr>
        <p:spPr>
          <a:xfrm>
            <a:off x="1129158" y="6871958"/>
            <a:ext cx="9414795" cy="5972173"/>
          </a:xfrm>
        </p:spPr>
        <p:txBody>
          <a:bodyPr/>
          <a:lstStyle/>
          <a:p>
            <a:endParaRPr lang="nl-BE" dirty="0"/>
          </a:p>
        </p:txBody>
      </p:sp>
    </p:spTree>
    <p:extLst>
      <p:ext uri="{BB962C8B-B14F-4D97-AF65-F5344CB8AC3E}">
        <p14:creationId xmlns:p14="http://schemas.microsoft.com/office/powerpoint/2010/main" val="10075781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smtClean="0"/>
              <a:t>1 </a:t>
            </a:r>
            <a:r>
              <a:rPr lang="nl-NL" dirty="0" smtClean="0"/>
              <a:t>model </a:t>
            </a:r>
            <a:br>
              <a:rPr lang="nl-NL" dirty="0" smtClean="0"/>
            </a:br>
            <a:r>
              <a:rPr lang="nl-BE" dirty="0" smtClean="0"/>
              <a:t>Een </a:t>
            </a:r>
            <a:r>
              <a:rPr lang="nl-BE" dirty="0"/>
              <a:t>huis waar het goed wonen en werken is</a:t>
            </a:r>
            <a:endParaRPr lang="nl-BE" dirty="0"/>
          </a:p>
        </p:txBody>
      </p:sp>
      <p:pic>
        <p:nvPicPr>
          <p:cNvPr id="4" name="Afbeelding 3"/>
          <p:cNvPicPr>
            <a:picLocks noChangeAspect="1"/>
          </p:cNvPicPr>
          <p:nvPr/>
        </p:nvPicPr>
        <p:blipFill rotWithShape="1">
          <a:blip r:embed="rId3"/>
          <a:srcRect l="57961" t="48378" r="12200" b="18801"/>
          <a:stretch/>
        </p:blipFill>
        <p:spPr>
          <a:xfrm>
            <a:off x="961683" y="1270709"/>
            <a:ext cx="8463517" cy="5236417"/>
          </a:xfrm>
          <a:prstGeom prst="rect">
            <a:avLst/>
          </a:prstGeom>
        </p:spPr>
      </p:pic>
      <p:sp>
        <p:nvSpPr>
          <p:cNvPr id="3" name="Tijdelijke aanduiding voor tekst 2"/>
          <p:cNvSpPr>
            <a:spLocks noGrp="1"/>
          </p:cNvSpPr>
          <p:nvPr>
            <p:ph type="body" sz="quarter" idx="13"/>
          </p:nvPr>
        </p:nvSpPr>
        <p:spPr>
          <a:xfrm>
            <a:off x="1034182" y="6053251"/>
            <a:ext cx="9414795" cy="5972173"/>
          </a:xfrm>
        </p:spPr>
        <p:txBody>
          <a:bodyPr/>
          <a:lstStyle/>
          <a:p>
            <a:endParaRPr lang="nl-BE" dirty="0"/>
          </a:p>
        </p:txBody>
      </p:sp>
    </p:spTree>
    <p:extLst>
      <p:ext uri="{BB962C8B-B14F-4D97-AF65-F5344CB8AC3E}">
        <p14:creationId xmlns:p14="http://schemas.microsoft.com/office/powerpoint/2010/main" val="896529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10 principes </a:t>
            </a:r>
            <a:endParaRPr lang="nl-BE" dirty="0"/>
          </a:p>
        </p:txBody>
      </p:sp>
      <p:sp>
        <p:nvSpPr>
          <p:cNvPr id="3" name="Tijdelijke aanduiding voor tekst 2"/>
          <p:cNvSpPr>
            <a:spLocks noGrp="1"/>
          </p:cNvSpPr>
          <p:nvPr>
            <p:ph type="body" sz="quarter" idx="13"/>
          </p:nvPr>
        </p:nvSpPr>
        <p:spPr/>
        <p:txBody>
          <a:bodyPr/>
          <a:lstStyle/>
          <a:p>
            <a:pPr marL="457200" indent="-457200">
              <a:buAutoNum type="arabicPeriod"/>
            </a:pPr>
            <a:r>
              <a:rPr lang="nl-NL" dirty="0" smtClean="0"/>
              <a:t>Autonomie</a:t>
            </a:r>
          </a:p>
          <a:p>
            <a:pPr marL="457200" indent="-457200">
              <a:buAutoNum type="arabicPeriod"/>
            </a:pPr>
            <a:r>
              <a:rPr lang="nl-NL" dirty="0" smtClean="0"/>
              <a:t>Coaching</a:t>
            </a:r>
          </a:p>
          <a:p>
            <a:pPr marL="457200" indent="-457200">
              <a:buAutoNum type="arabicPeriod"/>
            </a:pPr>
            <a:r>
              <a:rPr lang="nl-NL" dirty="0" smtClean="0"/>
              <a:t>Samen beslissen</a:t>
            </a:r>
          </a:p>
          <a:p>
            <a:pPr marL="457200" indent="-457200">
              <a:buAutoNum type="arabicPeriod"/>
            </a:pPr>
            <a:r>
              <a:rPr lang="nl-NL" dirty="0" smtClean="0"/>
              <a:t>Communicatie </a:t>
            </a:r>
          </a:p>
          <a:p>
            <a:pPr marL="457200" indent="-457200">
              <a:buAutoNum type="arabicPeriod"/>
            </a:pPr>
            <a:r>
              <a:rPr lang="nl-NL" dirty="0" smtClean="0"/>
              <a:t>Openheid</a:t>
            </a:r>
          </a:p>
          <a:p>
            <a:pPr marL="457200" indent="-457200">
              <a:buAutoNum type="arabicPeriod"/>
            </a:pPr>
            <a:r>
              <a:rPr lang="nl-NL" dirty="0" smtClean="0"/>
              <a:t>Potentieel</a:t>
            </a:r>
          </a:p>
          <a:p>
            <a:pPr marL="457200" indent="-457200">
              <a:buAutoNum type="arabicPeriod"/>
            </a:pPr>
            <a:r>
              <a:rPr lang="nl-NL" dirty="0" smtClean="0"/>
              <a:t>Relatiegericht</a:t>
            </a:r>
          </a:p>
          <a:p>
            <a:pPr marL="457200" indent="-457200">
              <a:buAutoNum type="arabicPeriod"/>
            </a:pPr>
            <a:r>
              <a:rPr lang="nl-NL" dirty="0" smtClean="0"/>
              <a:t>Respect</a:t>
            </a:r>
          </a:p>
          <a:p>
            <a:pPr marL="457200" indent="-457200">
              <a:buAutoNum type="arabicPeriod"/>
            </a:pPr>
            <a:r>
              <a:rPr lang="nl-NL" dirty="0" smtClean="0"/>
              <a:t>Uniek </a:t>
            </a:r>
          </a:p>
          <a:p>
            <a:pPr marL="457200" indent="-457200">
              <a:buAutoNum type="arabicPeriod"/>
            </a:pPr>
            <a:r>
              <a:rPr lang="nl-NL" dirty="0" smtClean="0"/>
              <a:t>Nut </a:t>
            </a:r>
            <a:endParaRPr lang="nl-BE" dirty="0"/>
          </a:p>
        </p:txBody>
      </p:sp>
    </p:spTree>
    <p:extLst>
      <p:ext uri="{BB962C8B-B14F-4D97-AF65-F5344CB8AC3E}">
        <p14:creationId xmlns:p14="http://schemas.microsoft.com/office/powerpoint/2010/main" val="17120829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3 voorwaarden</a:t>
            </a:r>
            <a:endParaRPr lang="nl-BE" dirty="0"/>
          </a:p>
        </p:txBody>
      </p:sp>
      <p:sp>
        <p:nvSpPr>
          <p:cNvPr id="3" name="Tijdelijke aanduiding voor tekst 2"/>
          <p:cNvSpPr>
            <a:spLocks noGrp="1"/>
          </p:cNvSpPr>
          <p:nvPr>
            <p:ph type="body" sz="quarter" idx="13"/>
          </p:nvPr>
        </p:nvSpPr>
        <p:spPr/>
        <p:txBody>
          <a:bodyPr/>
          <a:lstStyle/>
          <a:p>
            <a:pPr marL="0" indent="0">
              <a:buNone/>
            </a:pPr>
            <a:r>
              <a:rPr lang="nl-BE" dirty="0" smtClean="0"/>
              <a:t>Wanneer </a:t>
            </a:r>
            <a:r>
              <a:rPr lang="nl-BE" dirty="0"/>
              <a:t>pas je het </a:t>
            </a:r>
            <a:r>
              <a:rPr lang="nl-BE" dirty="0" err="1"/>
              <a:t>Tubbe</a:t>
            </a:r>
            <a:r>
              <a:rPr lang="nl-BE" dirty="0"/>
              <a:t>-model toe? </a:t>
            </a:r>
            <a:r>
              <a:rPr lang="nl-BE" dirty="0" smtClean="0"/>
              <a:t/>
            </a:r>
            <a:br>
              <a:rPr lang="nl-BE" dirty="0" smtClean="0"/>
            </a:br>
            <a:r>
              <a:rPr lang="nl-BE" dirty="0" smtClean="0"/>
              <a:t>Wat </a:t>
            </a:r>
            <a:r>
              <a:rPr lang="nl-BE" dirty="0"/>
              <a:t>zijn de voorwaarden</a:t>
            </a:r>
            <a:r>
              <a:rPr lang="nl-BE" dirty="0" smtClean="0"/>
              <a:t>?</a:t>
            </a:r>
          </a:p>
          <a:p>
            <a:pPr marL="0" indent="0">
              <a:buNone/>
            </a:pPr>
            <a:r>
              <a:rPr lang="nl-BE" dirty="0" smtClean="0"/>
              <a:t>1 </a:t>
            </a:r>
            <a:r>
              <a:rPr lang="nl-BE" dirty="0"/>
              <a:t>Je zet in op de eigen beslissingen van de bewoners en luistert naar hun keuzes en wensen. </a:t>
            </a:r>
            <a:endParaRPr lang="nl-BE" dirty="0" smtClean="0"/>
          </a:p>
          <a:p>
            <a:pPr marL="0" indent="0">
              <a:buNone/>
            </a:pPr>
            <a:endParaRPr lang="nl-BE" dirty="0" smtClean="0"/>
          </a:p>
          <a:p>
            <a:pPr marL="0" indent="0">
              <a:buNone/>
            </a:pPr>
            <a:r>
              <a:rPr lang="nl-BE" dirty="0" smtClean="0"/>
              <a:t>2 </a:t>
            </a:r>
            <a:r>
              <a:rPr lang="nl-BE" dirty="0"/>
              <a:t>Je werkt aan het gevoel van bewoners dat ze nuttig zijn. Je doet dat door hun deelname aan het leven in het huis te bevorderen. Uiteraard houd je daarbij rekening met hun mogelijkheden, competenties en voorkeuren. </a:t>
            </a:r>
            <a:endParaRPr lang="nl-BE" dirty="0" smtClean="0"/>
          </a:p>
          <a:p>
            <a:pPr marL="0" indent="0">
              <a:buNone/>
            </a:pPr>
            <a:endParaRPr lang="nl-BE" dirty="0" smtClean="0"/>
          </a:p>
          <a:p>
            <a:pPr marL="0" indent="0">
              <a:buNone/>
            </a:pPr>
            <a:r>
              <a:rPr lang="nl-BE" dirty="0" smtClean="0"/>
              <a:t>3 </a:t>
            </a:r>
            <a:r>
              <a:rPr lang="nl-BE" dirty="0"/>
              <a:t>Je zoekt de momenten van vreugde op, in gemeenschap en/of individueel. </a:t>
            </a:r>
          </a:p>
        </p:txBody>
      </p:sp>
    </p:spTree>
    <p:extLst>
      <p:ext uri="{BB962C8B-B14F-4D97-AF65-F5344CB8AC3E}">
        <p14:creationId xmlns:p14="http://schemas.microsoft.com/office/powerpoint/2010/main" val="74149193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6 pilootprojecten gestart in 2017</a:t>
            </a:r>
            <a:endParaRPr lang="nl-BE" dirty="0"/>
          </a:p>
        </p:txBody>
      </p:sp>
      <p:pic>
        <p:nvPicPr>
          <p:cNvPr id="4" name="Afbeelding 3"/>
          <p:cNvPicPr>
            <a:picLocks noChangeAspect="1"/>
          </p:cNvPicPr>
          <p:nvPr/>
        </p:nvPicPr>
        <p:blipFill rotWithShape="1">
          <a:blip r:embed="rId3"/>
          <a:srcRect l="9661" t="24017" r="13771" b="17385"/>
          <a:stretch/>
        </p:blipFill>
        <p:spPr>
          <a:xfrm>
            <a:off x="23289" y="1155700"/>
            <a:ext cx="9882711" cy="4254500"/>
          </a:xfrm>
          <a:prstGeom prst="rect">
            <a:avLst/>
          </a:prstGeom>
        </p:spPr>
      </p:pic>
      <p:sp>
        <p:nvSpPr>
          <p:cNvPr id="3" name="Tijdelijke aanduiding voor tekst 2"/>
          <p:cNvSpPr>
            <a:spLocks noGrp="1"/>
          </p:cNvSpPr>
          <p:nvPr>
            <p:ph type="body" sz="quarter" idx="13"/>
          </p:nvPr>
        </p:nvSpPr>
        <p:spPr>
          <a:xfrm>
            <a:off x="2243805" y="6858001"/>
            <a:ext cx="9414795" cy="5972173"/>
          </a:xfrm>
        </p:spPr>
        <p:txBody>
          <a:bodyPr/>
          <a:lstStyle/>
          <a:p>
            <a:endParaRPr lang="nl-BE" dirty="0"/>
          </a:p>
        </p:txBody>
      </p:sp>
    </p:spTree>
    <p:extLst>
      <p:ext uri="{BB962C8B-B14F-4D97-AF65-F5344CB8AC3E}">
        <p14:creationId xmlns:p14="http://schemas.microsoft.com/office/powerpoint/2010/main" val="331154107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32 organisaties aan de slag met </a:t>
            </a:r>
            <a:r>
              <a:rPr lang="nl-NL" dirty="0" err="1" smtClean="0"/>
              <a:t>Tubbe</a:t>
            </a:r>
            <a:endParaRPr lang="nl-BE" dirty="0"/>
          </a:p>
        </p:txBody>
      </p:sp>
      <p:sp>
        <p:nvSpPr>
          <p:cNvPr id="3" name="Tijdelijke aanduiding voor tekst 2"/>
          <p:cNvSpPr>
            <a:spLocks noGrp="1"/>
          </p:cNvSpPr>
          <p:nvPr>
            <p:ph type="body" sz="quarter" idx="13"/>
          </p:nvPr>
        </p:nvSpPr>
        <p:spPr/>
        <p:txBody>
          <a:bodyPr/>
          <a:lstStyle/>
          <a:p>
            <a:endParaRPr lang="nl-BE" dirty="0"/>
          </a:p>
        </p:txBody>
      </p:sp>
      <p:graphicFrame>
        <p:nvGraphicFramePr>
          <p:cNvPr id="4" name="Tabel 3"/>
          <p:cNvGraphicFramePr>
            <a:graphicFrameLocks noGrp="1"/>
          </p:cNvGraphicFramePr>
          <p:nvPr>
            <p:extLst>
              <p:ext uri="{D42A27DB-BD31-4B8C-83A1-F6EECF244321}">
                <p14:modId xmlns:p14="http://schemas.microsoft.com/office/powerpoint/2010/main" val="627004079"/>
              </p:ext>
            </p:extLst>
          </p:nvPr>
        </p:nvGraphicFramePr>
        <p:xfrm>
          <a:off x="3082834" y="390534"/>
          <a:ext cx="3069772" cy="6376032"/>
        </p:xfrm>
        <a:graphic>
          <a:graphicData uri="http://schemas.openxmlformats.org/drawingml/2006/table">
            <a:tbl>
              <a:tblPr/>
              <a:tblGrid>
                <a:gridCol w="1817700"/>
                <a:gridCol w="1252072"/>
              </a:tblGrid>
              <a:tr h="142298">
                <a:tc>
                  <a:txBody>
                    <a:bodyPr/>
                    <a:lstStyle/>
                    <a:p>
                      <a:pPr fontAlgn="base"/>
                      <a:r>
                        <a:rPr lang="nl-BE" sz="500" b="1" dirty="0">
                          <a:effectLst/>
                          <a:latin typeface="inherit"/>
                        </a:rPr>
                        <a:t>Welzijnsvereniging </a:t>
                      </a:r>
                      <a:r>
                        <a:rPr lang="nl-BE" sz="500" b="1" dirty="0" err="1">
                          <a:effectLst/>
                          <a:latin typeface="inherit"/>
                        </a:rPr>
                        <a:t>OPcura</a:t>
                      </a:r>
                      <a:endParaRPr lang="nl-BE" sz="500" dirty="0">
                        <a:effectLst/>
                      </a:endParaRPr>
                    </a:p>
                  </a:txBody>
                  <a:tcPr marL="24412" marR="24412" marT="12206" marB="12206" anchor="ctr">
                    <a:lnL>
                      <a:noFill/>
                    </a:lnL>
                    <a:lnR>
                      <a:noFill/>
                    </a:lnR>
                    <a:lnT>
                      <a:noFill/>
                    </a:lnT>
                    <a:lnB>
                      <a:noFill/>
                    </a:lnB>
                  </a:tcPr>
                </a:tc>
                <a:tc>
                  <a:txBody>
                    <a:bodyPr/>
                    <a:lstStyle/>
                    <a:p>
                      <a:pPr fontAlgn="base"/>
                      <a:r>
                        <a:rPr lang="nl-BE" sz="500">
                          <a:effectLst/>
                        </a:rPr>
                        <a:t>1745 Opwijk</a:t>
                      </a:r>
                    </a:p>
                  </a:txBody>
                  <a:tcPr marL="24412" marR="24412" marT="12206" marB="12206" anchor="ctr">
                    <a:lnL>
                      <a:noFill/>
                    </a:lnL>
                    <a:lnR>
                      <a:noFill/>
                    </a:lnR>
                    <a:lnT>
                      <a:noFill/>
                    </a:lnT>
                    <a:lnB>
                      <a:noFill/>
                    </a:lnB>
                  </a:tcPr>
                </a:tc>
              </a:tr>
              <a:tr h="326472">
                <a:tc>
                  <a:txBody>
                    <a:bodyPr/>
                    <a:lstStyle/>
                    <a:p>
                      <a:pPr fontAlgn="base"/>
                      <a:r>
                        <a:rPr lang="nl-BE" sz="500" b="1">
                          <a:effectLst/>
                          <a:latin typeface="inherit"/>
                        </a:rPr>
                        <a:t>Woonzorgcentrum Molenstee OCMW Kampenhout</a:t>
                      </a:r>
                      <a:endParaRPr lang="nl-BE" sz="500">
                        <a:effectLst/>
                      </a:endParaRPr>
                    </a:p>
                  </a:txBody>
                  <a:tcPr marL="24412" marR="24412" marT="12206" marB="12206" anchor="ctr">
                    <a:lnL>
                      <a:noFill/>
                    </a:lnL>
                    <a:lnR>
                      <a:noFill/>
                    </a:lnR>
                    <a:lnT>
                      <a:noFill/>
                    </a:lnT>
                    <a:lnB>
                      <a:noFill/>
                    </a:lnB>
                  </a:tcPr>
                </a:tc>
                <a:tc>
                  <a:txBody>
                    <a:bodyPr/>
                    <a:lstStyle/>
                    <a:p>
                      <a:pPr fontAlgn="base"/>
                      <a:r>
                        <a:rPr lang="nl-BE" sz="500">
                          <a:effectLst/>
                        </a:rPr>
                        <a:t>1910 Kampenhout</a:t>
                      </a:r>
                    </a:p>
                  </a:txBody>
                  <a:tcPr marL="24412" marR="24412" marT="12206" marB="12206" anchor="ctr">
                    <a:lnL>
                      <a:noFill/>
                    </a:lnL>
                    <a:lnR>
                      <a:noFill/>
                    </a:lnR>
                    <a:lnT>
                      <a:noFill/>
                    </a:lnT>
                    <a:lnB>
                      <a:noFill/>
                    </a:lnB>
                  </a:tcPr>
                </a:tc>
              </a:tr>
              <a:tr h="228529">
                <a:tc>
                  <a:txBody>
                    <a:bodyPr/>
                    <a:lstStyle/>
                    <a:p>
                      <a:pPr fontAlgn="base"/>
                      <a:r>
                        <a:rPr lang="nl-BE" sz="500" b="1">
                          <a:effectLst/>
                          <a:latin typeface="inherit"/>
                        </a:rPr>
                        <a:t>Residentie Vuerenveld (Vulpia)</a:t>
                      </a:r>
                      <a:endParaRPr lang="nl-BE" sz="500">
                        <a:effectLst/>
                      </a:endParaRPr>
                    </a:p>
                  </a:txBody>
                  <a:tcPr marL="24412" marR="24412" marT="12206" marB="12206" anchor="ctr">
                    <a:lnL>
                      <a:noFill/>
                    </a:lnL>
                    <a:lnR>
                      <a:noFill/>
                    </a:lnR>
                    <a:lnT>
                      <a:noFill/>
                    </a:lnT>
                    <a:lnB>
                      <a:noFill/>
                    </a:lnB>
                  </a:tcPr>
                </a:tc>
                <a:tc>
                  <a:txBody>
                    <a:bodyPr/>
                    <a:lstStyle/>
                    <a:p>
                      <a:pPr fontAlgn="base"/>
                      <a:r>
                        <a:rPr lang="nl-BE" sz="500">
                          <a:effectLst/>
                        </a:rPr>
                        <a:t>1970 Wezembeek-Oppem</a:t>
                      </a:r>
                    </a:p>
                  </a:txBody>
                  <a:tcPr marL="24412" marR="24412" marT="12206" marB="12206" anchor="ctr">
                    <a:lnL>
                      <a:noFill/>
                    </a:lnL>
                    <a:lnR>
                      <a:noFill/>
                    </a:lnR>
                    <a:lnT>
                      <a:noFill/>
                    </a:lnT>
                    <a:lnB>
                      <a:noFill/>
                    </a:lnB>
                  </a:tcPr>
                </a:tc>
              </a:tr>
              <a:tr h="228529">
                <a:tc>
                  <a:txBody>
                    <a:bodyPr/>
                    <a:lstStyle/>
                    <a:p>
                      <a:pPr fontAlgn="base"/>
                      <a:r>
                        <a:rPr lang="nl-BE" sz="500" b="1">
                          <a:effectLst/>
                          <a:latin typeface="inherit"/>
                        </a:rPr>
                        <a:t>WZC Onze-Lieve-Vrouw van Antwerpen</a:t>
                      </a:r>
                      <a:endParaRPr lang="nl-BE" sz="500">
                        <a:effectLst/>
                      </a:endParaRPr>
                    </a:p>
                  </a:txBody>
                  <a:tcPr marL="24412" marR="24412" marT="12206" marB="12206" anchor="ctr">
                    <a:lnL>
                      <a:noFill/>
                    </a:lnL>
                    <a:lnR>
                      <a:noFill/>
                    </a:lnR>
                    <a:lnT>
                      <a:noFill/>
                    </a:lnT>
                    <a:lnB>
                      <a:noFill/>
                    </a:lnB>
                  </a:tcPr>
                </a:tc>
                <a:tc>
                  <a:txBody>
                    <a:bodyPr/>
                    <a:lstStyle/>
                    <a:p>
                      <a:pPr fontAlgn="base"/>
                      <a:r>
                        <a:rPr lang="nl-BE" sz="500">
                          <a:effectLst/>
                        </a:rPr>
                        <a:t>2000 Antwerpen</a:t>
                      </a:r>
                    </a:p>
                  </a:txBody>
                  <a:tcPr marL="24412" marR="24412" marT="12206" marB="12206" anchor="ctr">
                    <a:lnL>
                      <a:noFill/>
                    </a:lnL>
                    <a:lnR>
                      <a:noFill/>
                    </a:lnR>
                    <a:lnT>
                      <a:noFill/>
                    </a:lnT>
                    <a:lnB>
                      <a:noFill/>
                    </a:lnB>
                  </a:tcPr>
                </a:tc>
              </a:tr>
              <a:tr h="142298">
                <a:tc>
                  <a:txBody>
                    <a:bodyPr/>
                    <a:lstStyle/>
                    <a:p>
                      <a:pPr fontAlgn="base"/>
                      <a:r>
                        <a:rPr lang="nl-BE" sz="500" b="1">
                          <a:effectLst/>
                          <a:latin typeface="inherit"/>
                        </a:rPr>
                        <a:t>WZC Huize Nazareth</a:t>
                      </a:r>
                      <a:endParaRPr lang="nl-BE" sz="500">
                        <a:effectLst/>
                      </a:endParaRPr>
                    </a:p>
                  </a:txBody>
                  <a:tcPr marL="24412" marR="24412" marT="12206" marB="12206" anchor="ctr">
                    <a:lnL>
                      <a:noFill/>
                    </a:lnL>
                    <a:lnR>
                      <a:noFill/>
                    </a:lnR>
                    <a:lnT>
                      <a:noFill/>
                    </a:lnT>
                    <a:lnB>
                      <a:noFill/>
                    </a:lnB>
                  </a:tcPr>
                </a:tc>
                <a:tc>
                  <a:txBody>
                    <a:bodyPr/>
                    <a:lstStyle/>
                    <a:p>
                      <a:pPr fontAlgn="base"/>
                      <a:r>
                        <a:rPr lang="nl-BE" sz="500">
                          <a:effectLst/>
                        </a:rPr>
                        <a:t>2500 Lier</a:t>
                      </a:r>
                    </a:p>
                  </a:txBody>
                  <a:tcPr marL="24412" marR="24412" marT="12206" marB="12206" anchor="ctr">
                    <a:lnL>
                      <a:noFill/>
                    </a:lnL>
                    <a:lnR>
                      <a:noFill/>
                    </a:lnR>
                    <a:lnT>
                      <a:noFill/>
                    </a:lnT>
                    <a:lnB>
                      <a:noFill/>
                    </a:lnB>
                  </a:tcPr>
                </a:tc>
              </a:tr>
              <a:tr h="228529">
                <a:tc>
                  <a:txBody>
                    <a:bodyPr/>
                    <a:lstStyle/>
                    <a:p>
                      <a:pPr fontAlgn="base"/>
                      <a:r>
                        <a:rPr lang="nl-BE" sz="500" b="1">
                          <a:effectLst/>
                          <a:latin typeface="inherit"/>
                        </a:rPr>
                        <a:t>Capenberg Oxaco Center VZW</a:t>
                      </a:r>
                      <a:endParaRPr lang="nl-BE" sz="500">
                        <a:effectLst/>
                      </a:endParaRPr>
                    </a:p>
                  </a:txBody>
                  <a:tcPr marL="24412" marR="24412" marT="12206" marB="12206" anchor="ctr">
                    <a:lnL>
                      <a:noFill/>
                    </a:lnL>
                    <a:lnR>
                      <a:noFill/>
                    </a:lnR>
                    <a:lnT>
                      <a:noFill/>
                    </a:lnT>
                    <a:lnB>
                      <a:noFill/>
                    </a:lnB>
                  </a:tcPr>
                </a:tc>
                <a:tc>
                  <a:txBody>
                    <a:bodyPr/>
                    <a:lstStyle/>
                    <a:p>
                      <a:pPr fontAlgn="base"/>
                      <a:r>
                        <a:rPr lang="nl-BE" sz="500">
                          <a:effectLst/>
                        </a:rPr>
                        <a:t>2530 Boechout</a:t>
                      </a:r>
                    </a:p>
                  </a:txBody>
                  <a:tcPr marL="24412" marR="24412" marT="12206" marB="12206" anchor="ctr">
                    <a:lnL>
                      <a:noFill/>
                    </a:lnL>
                    <a:lnR>
                      <a:noFill/>
                    </a:lnR>
                    <a:lnT>
                      <a:noFill/>
                    </a:lnT>
                    <a:lnB>
                      <a:noFill/>
                    </a:lnB>
                  </a:tcPr>
                </a:tc>
              </a:tr>
              <a:tr h="250070">
                <a:tc>
                  <a:txBody>
                    <a:bodyPr/>
                    <a:lstStyle/>
                    <a:p>
                      <a:pPr fontAlgn="base"/>
                      <a:r>
                        <a:rPr lang="nl-BE" sz="500" b="1">
                          <a:effectLst/>
                          <a:latin typeface="inherit"/>
                        </a:rPr>
                        <a:t>WZC Bosbeekhof, Zorgbedrijf Rivierenland</a:t>
                      </a:r>
                      <a:endParaRPr lang="nl-BE" sz="500">
                        <a:effectLst/>
                      </a:endParaRPr>
                    </a:p>
                  </a:txBody>
                  <a:tcPr marL="24412" marR="24412" marT="12206" marB="12206" anchor="ctr">
                    <a:lnL>
                      <a:noFill/>
                    </a:lnL>
                    <a:lnR>
                      <a:noFill/>
                    </a:lnR>
                    <a:lnT>
                      <a:noFill/>
                    </a:lnT>
                    <a:lnB>
                      <a:noFill/>
                    </a:lnB>
                  </a:tcPr>
                </a:tc>
                <a:tc>
                  <a:txBody>
                    <a:bodyPr/>
                    <a:lstStyle/>
                    <a:p>
                      <a:pPr fontAlgn="base"/>
                      <a:r>
                        <a:rPr lang="nl-BE" sz="500">
                          <a:effectLst/>
                        </a:rPr>
                        <a:t>2860 Sint-Katelijne-Waver</a:t>
                      </a:r>
                    </a:p>
                  </a:txBody>
                  <a:tcPr marL="24412" marR="24412" marT="12206" marB="12206" anchor="ctr">
                    <a:lnL>
                      <a:noFill/>
                    </a:lnL>
                    <a:lnR>
                      <a:noFill/>
                    </a:lnR>
                    <a:lnT>
                      <a:noFill/>
                    </a:lnT>
                    <a:lnB>
                      <a:noFill/>
                    </a:lnB>
                  </a:tcPr>
                </a:tc>
              </a:tr>
              <a:tr h="228529">
                <a:tc>
                  <a:txBody>
                    <a:bodyPr/>
                    <a:lstStyle/>
                    <a:p>
                      <a:pPr fontAlgn="base"/>
                      <a:r>
                        <a:rPr lang="nl-BE" sz="500" b="1">
                          <a:effectLst/>
                          <a:latin typeface="inherit"/>
                        </a:rPr>
                        <a:t>WZC Aalmoezenier Cuypers</a:t>
                      </a:r>
                      <a:endParaRPr lang="nl-BE" sz="500">
                        <a:effectLst/>
                      </a:endParaRPr>
                    </a:p>
                  </a:txBody>
                  <a:tcPr marL="24412" marR="24412" marT="12206" marB="12206" anchor="ctr">
                    <a:lnL>
                      <a:noFill/>
                    </a:lnL>
                    <a:lnR>
                      <a:noFill/>
                    </a:lnR>
                    <a:lnT>
                      <a:noFill/>
                    </a:lnT>
                    <a:lnB>
                      <a:noFill/>
                    </a:lnB>
                  </a:tcPr>
                </a:tc>
                <a:tc>
                  <a:txBody>
                    <a:bodyPr/>
                    <a:lstStyle/>
                    <a:p>
                      <a:pPr fontAlgn="base"/>
                      <a:r>
                        <a:rPr lang="nl-BE" sz="500">
                          <a:effectLst/>
                        </a:rPr>
                        <a:t>2940 Stabroek</a:t>
                      </a:r>
                    </a:p>
                  </a:txBody>
                  <a:tcPr marL="24412" marR="24412" marT="12206" marB="12206" anchor="ctr">
                    <a:lnL>
                      <a:noFill/>
                    </a:lnL>
                    <a:lnR>
                      <a:noFill/>
                    </a:lnR>
                    <a:lnT>
                      <a:noFill/>
                    </a:lnT>
                    <a:lnB>
                      <a:noFill/>
                    </a:lnB>
                  </a:tcPr>
                </a:tc>
              </a:tr>
              <a:tr h="142298">
                <a:tc>
                  <a:txBody>
                    <a:bodyPr/>
                    <a:lstStyle/>
                    <a:p>
                      <a:pPr fontAlgn="base"/>
                      <a:r>
                        <a:rPr lang="nl-BE" sz="500" b="1">
                          <a:effectLst/>
                          <a:latin typeface="inherit"/>
                        </a:rPr>
                        <a:t>WZC Het Perrehof</a:t>
                      </a:r>
                      <a:endParaRPr lang="nl-BE" sz="500">
                        <a:effectLst/>
                      </a:endParaRPr>
                    </a:p>
                  </a:txBody>
                  <a:tcPr marL="24412" marR="24412" marT="12206" marB="12206" anchor="ctr">
                    <a:lnL>
                      <a:noFill/>
                    </a:lnL>
                    <a:lnR>
                      <a:noFill/>
                    </a:lnR>
                    <a:lnT>
                      <a:noFill/>
                    </a:lnT>
                    <a:lnB>
                      <a:noFill/>
                    </a:lnB>
                  </a:tcPr>
                </a:tc>
                <a:tc>
                  <a:txBody>
                    <a:bodyPr/>
                    <a:lstStyle/>
                    <a:p>
                      <a:pPr fontAlgn="base"/>
                      <a:r>
                        <a:rPr lang="nl-BE" sz="500">
                          <a:effectLst/>
                        </a:rPr>
                        <a:t>3990 Peer</a:t>
                      </a:r>
                    </a:p>
                  </a:txBody>
                  <a:tcPr marL="24412" marR="24412" marT="12206" marB="12206" anchor="ctr">
                    <a:lnL>
                      <a:noFill/>
                    </a:lnL>
                    <a:lnR>
                      <a:noFill/>
                    </a:lnR>
                    <a:lnT>
                      <a:noFill/>
                    </a:lnT>
                    <a:lnB>
                      <a:noFill/>
                    </a:lnB>
                  </a:tcPr>
                </a:tc>
              </a:tr>
              <a:tr h="250070">
                <a:tc>
                  <a:txBody>
                    <a:bodyPr/>
                    <a:lstStyle/>
                    <a:p>
                      <a:pPr fontAlgn="base"/>
                      <a:r>
                        <a:rPr lang="nl-BE" sz="500" b="1" dirty="0">
                          <a:effectLst/>
                          <a:latin typeface="inherit"/>
                        </a:rPr>
                        <a:t>Groep Zorg H. Familie – afdeling WZC Sint-Carolus</a:t>
                      </a:r>
                      <a:endParaRPr lang="nl-BE" sz="500" dirty="0">
                        <a:effectLst/>
                      </a:endParaRPr>
                    </a:p>
                  </a:txBody>
                  <a:tcPr marL="24412" marR="24412" marT="12206" marB="12206" anchor="ctr">
                    <a:lnL>
                      <a:noFill/>
                    </a:lnL>
                    <a:lnR>
                      <a:noFill/>
                    </a:lnR>
                    <a:lnT>
                      <a:noFill/>
                    </a:lnT>
                    <a:lnB>
                      <a:noFill/>
                    </a:lnB>
                  </a:tcPr>
                </a:tc>
                <a:tc>
                  <a:txBody>
                    <a:bodyPr/>
                    <a:lstStyle/>
                    <a:p>
                      <a:pPr fontAlgn="base"/>
                      <a:r>
                        <a:rPr lang="nl-BE" sz="500">
                          <a:effectLst/>
                        </a:rPr>
                        <a:t>8500 Kortrijk</a:t>
                      </a:r>
                    </a:p>
                  </a:txBody>
                  <a:tcPr marL="24412" marR="24412" marT="12206" marB="12206" anchor="ctr">
                    <a:lnL>
                      <a:noFill/>
                    </a:lnL>
                    <a:lnR>
                      <a:noFill/>
                    </a:lnR>
                    <a:lnT>
                      <a:noFill/>
                    </a:lnT>
                    <a:lnB>
                      <a:noFill/>
                    </a:lnB>
                  </a:tcPr>
                </a:tc>
              </a:tr>
              <a:tr h="228529">
                <a:tc>
                  <a:txBody>
                    <a:bodyPr/>
                    <a:lstStyle/>
                    <a:p>
                      <a:pPr fontAlgn="base"/>
                      <a:r>
                        <a:rPr lang="nl-BE" sz="500" b="1">
                          <a:effectLst/>
                          <a:latin typeface="inherit"/>
                        </a:rPr>
                        <a:t>Woonzorgcentrum Westerlinde vzw</a:t>
                      </a:r>
                      <a:endParaRPr lang="nl-BE" sz="500">
                        <a:effectLst/>
                      </a:endParaRPr>
                    </a:p>
                  </a:txBody>
                  <a:tcPr marL="24412" marR="24412" marT="12206" marB="12206" anchor="ctr">
                    <a:lnL>
                      <a:noFill/>
                    </a:lnL>
                    <a:lnR>
                      <a:noFill/>
                    </a:lnR>
                    <a:lnT>
                      <a:noFill/>
                    </a:lnT>
                    <a:lnB>
                      <a:noFill/>
                    </a:lnB>
                  </a:tcPr>
                </a:tc>
                <a:tc>
                  <a:txBody>
                    <a:bodyPr/>
                    <a:lstStyle/>
                    <a:p>
                      <a:pPr fontAlgn="base"/>
                      <a:r>
                        <a:rPr lang="nl-BE" sz="500">
                          <a:effectLst/>
                        </a:rPr>
                        <a:t>8500 Kortrijk</a:t>
                      </a:r>
                    </a:p>
                  </a:txBody>
                  <a:tcPr marL="24412" marR="24412" marT="12206" marB="12206" anchor="ctr">
                    <a:lnL>
                      <a:noFill/>
                    </a:lnL>
                    <a:lnR>
                      <a:noFill/>
                    </a:lnR>
                    <a:lnT>
                      <a:noFill/>
                    </a:lnT>
                    <a:lnB>
                      <a:noFill/>
                    </a:lnB>
                  </a:tcPr>
                </a:tc>
              </a:tr>
              <a:tr h="228529">
                <a:tc>
                  <a:txBody>
                    <a:bodyPr/>
                    <a:lstStyle/>
                    <a:p>
                      <a:pPr fontAlgn="base"/>
                      <a:r>
                        <a:rPr lang="nl-BE" sz="500" b="1">
                          <a:effectLst/>
                          <a:latin typeface="inherit"/>
                        </a:rPr>
                        <a:t>Woonzorgcentrum Sint Amand</a:t>
                      </a:r>
                      <a:endParaRPr lang="nl-BE" sz="500">
                        <a:effectLst/>
                      </a:endParaRPr>
                    </a:p>
                  </a:txBody>
                  <a:tcPr marL="24412" marR="24412" marT="12206" marB="12206" anchor="ctr">
                    <a:lnL>
                      <a:noFill/>
                    </a:lnL>
                    <a:lnR>
                      <a:noFill/>
                    </a:lnR>
                    <a:lnT>
                      <a:noFill/>
                    </a:lnT>
                    <a:lnB>
                      <a:noFill/>
                    </a:lnB>
                  </a:tcPr>
                </a:tc>
                <a:tc>
                  <a:txBody>
                    <a:bodyPr/>
                    <a:lstStyle/>
                    <a:p>
                      <a:pPr fontAlgn="base"/>
                      <a:r>
                        <a:rPr lang="nl-BE" sz="500" dirty="0">
                          <a:effectLst/>
                        </a:rPr>
                        <a:t>8550 Zwevegem</a:t>
                      </a:r>
                    </a:p>
                  </a:txBody>
                  <a:tcPr marL="24412" marR="24412" marT="12206" marB="12206" anchor="ctr">
                    <a:lnL>
                      <a:noFill/>
                    </a:lnL>
                    <a:lnR>
                      <a:noFill/>
                    </a:lnR>
                    <a:lnT>
                      <a:noFill/>
                    </a:lnT>
                    <a:lnB>
                      <a:noFill/>
                    </a:lnB>
                  </a:tcPr>
                </a:tc>
              </a:tr>
              <a:tr h="228529">
                <a:tc>
                  <a:txBody>
                    <a:bodyPr/>
                    <a:lstStyle/>
                    <a:p>
                      <a:pPr fontAlgn="base"/>
                      <a:r>
                        <a:rPr lang="nl-BE" sz="500" b="1">
                          <a:effectLst/>
                          <a:latin typeface="inherit"/>
                        </a:rPr>
                        <a:t>WZC Zilvervogel Woumen</a:t>
                      </a:r>
                      <a:endParaRPr lang="nl-BE" sz="500">
                        <a:effectLst/>
                      </a:endParaRPr>
                    </a:p>
                  </a:txBody>
                  <a:tcPr marL="24412" marR="24412" marT="12206" marB="12206" anchor="ctr">
                    <a:lnL>
                      <a:noFill/>
                    </a:lnL>
                    <a:lnR>
                      <a:noFill/>
                    </a:lnR>
                    <a:lnT>
                      <a:noFill/>
                    </a:lnT>
                    <a:lnB>
                      <a:noFill/>
                    </a:lnB>
                  </a:tcPr>
                </a:tc>
                <a:tc>
                  <a:txBody>
                    <a:bodyPr/>
                    <a:lstStyle/>
                    <a:p>
                      <a:pPr fontAlgn="base"/>
                      <a:r>
                        <a:rPr lang="nl-BE" sz="500">
                          <a:effectLst/>
                        </a:rPr>
                        <a:t>8647 Lo-Reninge – Reninge</a:t>
                      </a:r>
                    </a:p>
                  </a:txBody>
                  <a:tcPr marL="24412" marR="24412" marT="12206" marB="12206" anchor="ctr">
                    <a:lnL>
                      <a:noFill/>
                    </a:lnL>
                    <a:lnR>
                      <a:noFill/>
                    </a:lnR>
                    <a:lnT>
                      <a:noFill/>
                    </a:lnT>
                    <a:lnB>
                      <a:noFill/>
                    </a:lnB>
                  </a:tcPr>
                </a:tc>
              </a:tr>
              <a:tr h="142298">
                <a:tc>
                  <a:txBody>
                    <a:bodyPr/>
                    <a:lstStyle/>
                    <a:p>
                      <a:pPr fontAlgn="base"/>
                      <a:r>
                        <a:rPr lang="nl-BE" sz="500" b="1">
                          <a:effectLst/>
                          <a:latin typeface="inherit"/>
                        </a:rPr>
                        <a:t>VZW Cassiers wzc</a:t>
                      </a:r>
                      <a:endParaRPr lang="nl-BE" sz="500">
                        <a:effectLst/>
                      </a:endParaRPr>
                    </a:p>
                  </a:txBody>
                  <a:tcPr marL="24412" marR="24412" marT="12206" marB="12206" anchor="ctr">
                    <a:lnL>
                      <a:noFill/>
                    </a:lnL>
                    <a:lnR>
                      <a:noFill/>
                    </a:lnR>
                    <a:lnT>
                      <a:noFill/>
                    </a:lnT>
                    <a:lnB>
                      <a:noFill/>
                    </a:lnB>
                  </a:tcPr>
                </a:tc>
                <a:tc>
                  <a:txBody>
                    <a:bodyPr/>
                    <a:lstStyle/>
                    <a:p>
                      <a:pPr fontAlgn="base"/>
                      <a:r>
                        <a:rPr lang="nl-BE" sz="500">
                          <a:effectLst/>
                        </a:rPr>
                        <a:t>8650 Houthulst</a:t>
                      </a:r>
                    </a:p>
                  </a:txBody>
                  <a:tcPr marL="24412" marR="24412" marT="12206" marB="12206" anchor="ctr">
                    <a:lnL>
                      <a:noFill/>
                    </a:lnL>
                    <a:lnR>
                      <a:noFill/>
                    </a:lnR>
                    <a:lnT>
                      <a:noFill/>
                    </a:lnT>
                    <a:lnB>
                      <a:noFill/>
                    </a:lnB>
                  </a:tcPr>
                </a:tc>
              </a:tr>
              <a:tr h="142298">
                <a:tc>
                  <a:txBody>
                    <a:bodyPr/>
                    <a:lstStyle/>
                    <a:p>
                      <a:pPr fontAlgn="base"/>
                      <a:r>
                        <a:rPr lang="nl-BE" sz="500" b="1" dirty="0">
                          <a:effectLst/>
                          <a:latin typeface="inherit"/>
                        </a:rPr>
                        <a:t>WZC de Zilverberg</a:t>
                      </a:r>
                      <a:endParaRPr lang="nl-BE" sz="500" dirty="0">
                        <a:effectLst/>
                      </a:endParaRPr>
                    </a:p>
                  </a:txBody>
                  <a:tcPr marL="24412" marR="24412" marT="12206" marB="12206" anchor="ctr">
                    <a:lnL>
                      <a:noFill/>
                    </a:lnL>
                    <a:lnR>
                      <a:noFill/>
                    </a:lnR>
                    <a:lnT>
                      <a:noFill/>
                    </a:lnT>
                    <a:lnB>
                      <a:noFill/>
                    </a:lnB>
                  </a:tcPr>
                </a:tc>
                <a:tc>
                  <a:txBody>
                    <a:bodyPr/>
                    <a:lstStyle/>
                    <a:p>
                      <a:pPr fontAlgn="base"/>
                      <a:r>
                        <a:rPr lang="nl-BE" sz="500">
                          <a:effectLst/>
                        </a:rPr>
                        <a:t>8800 Roeselare</a:t>
                      </a:r>
                    </a:p>
                  </a:txBody>
                  <a:tcPr marL="24412" marR="24412" marT="12206" marB="12206" anchor="ctr">
                    <a:lnL>
                      <a:noFill/>
                    </a:lnL>
                    <a:lnR>
                      <a:noFill/>
                    </a:lnR>
                    <a:lnT>
                      <a:noFill/>
                    </a:lnT>
                    <a:lnB>
                      <a:noFill/>
                    </a:lnB>
                  </a:tcPr>
                </a:tc>
              </a:tr>
              <a:tr h="142298">
                <a:tc>
                  <a:txBody>
                    <a:bodyPr/>
                    <a:lstStyle/>
                    <a:p>
                      <a:pPr fontAlgn="base"/>
                      <a:r>
                        <a:rPr lang="nl-BE" sz="500" b="1">
                          <a:effectLst/>
                          <a:latin typeface="inherit"/>
                        </a:rPr>
                        <a:t>OLV Gasthuis VZW</a:t>
                      </a:r>
                      <a:endParaRPr lang="nl-BE" sz="500">
                        <a:effectLst/>
                      </a:endParaRPr>
                    </a:p>
                  </a:txBody>
                  <a:tcPr marL="24412" marR="24412" marT="12206" marB="12206" anchor="ctr">
                    <a:lnL>
                      <a:noFill/>
                    </a:lnL>
                    <a:lnR>
                      <a:noFill/>
                    </a:lnR>
                    <a:lnT>
                      <a:noFill/>
                    </a:lnT>
                    <a:lnB>
                      <a:noFill/>
                    </a:lnB>
                  </a:tcPr>
                </a:tc>
                <a:tc>
                  <a:txBody>
                    <a:bodyPr/>
                    <a:lstStyle/>
                    <a:p>
                      <a:pPr fontAlgn="base"/>
                      <a:r>
                        <a:rPr lang="nl-BE" sz="500">
                          <a:effectLst/>
                        </a:rPr>
                        <a:t>8970 Poperinge</a:t>
                      </a:r>
                    </a:p>
                  </a:txBody>
                  <a:tcPr marL="24412" marR="24412" marT="12206" marB="12206" anchor="ctr">
                    <a:lnL>
                      <a:noFill/>
                    </a:lnL>
                    <a:lnR>
                      <a:noFill/>
                    </a:lnR>
                    <a:lnT>
                      <a:noFill/>
                    </a:lnT>
                    <a:lnB>
                      <a:noFill/>
                    </a:lnB>
                  </a:tcPr>
                </a:tc>
              </a:tr>
              <a:tr h="228529">
                <a:tc>
                  <a:txBody>
                    <a:bodyPr/>
                    <a:lstStyle/>
                    <a:p>
                      <a:pPr fontAlgn="base"/>
                      <a:r>
                        <a:rPr lang="nl-BE" sz="500" b="1">
                          <a:effectLst/>
                          <a:latin typeface="inherit"/>
                        </a:rPr>
                        <a:t>Sakura</a:t>
                      </a:r>
                      <a:endParaRPr lang="nl-BE" sz="500">
                        <a:effectLst/>
                      </a:endParaRPr>
                    </a:p>
                  </a:txBody>
                  <a:tcPr marL="24412" marR="24412" marT="12206" marB="12206" anchor="ctr">
                    <a:lnL>
                      <a:noFill/>
                    </a:lnL>
                    <a:lnR>
                      <a:noFill/>
                    </a:lnR>
                    <a:lnT>
                      <a:noFill/>
                    </a:lnT>
                    <a:lnB>
                      <a:noFill/>
                    </a:lnB>
                  </a:tcPr>
                </a:tc>
                <a:tc>
                  <a:txBody>
                    <a:bodyPr/>
                    <a:lstStyle/>
                    <a:p>
                      <a:pPr fontAlgn="base"/>
                      <a:r>
                        <a:rPr lang="nl-BE" sz="500">
                          <a:effectLst/>
                        </a:rPr>
                        <a:t>9180 Moerbeke-Waas</a:t>
                      </a:r>
                    </a:p>
                  </a:txBody>
                  <a:tcPr marL="24412" marR="24412" marT="12206" marB="12206" anchor="ctr">
                    <a:lnL>
                      <a:noFill/>
                    </a:lnL>
                    <a:lnR>
                      <a:noFill/>
                    </a:lnR>
                    <a:lnT>
                      <a:noFill/>
                    </a:lnT>
                    <a:lnB>
                      <a:noFill/>
                    </a:lnB>
                  </a:tcPr>
                </a:tc>
              </a:tr>
              <a:tr h="142298">
                <a:tc>
                  <a:txBody>
                    <a:bodyPr/>
                    <a:lstStyle/>
                    <a:p>
                      <a:pPr fontAlgn="base"/>
                      <a:r>
                        <a:rPr lang="nl-BE" sz="500" b="1">
                          <a:effectLst/>
                          <a:latin typeface="inherit"/>
                        </a:rPr>
                        <a:t>WZC Aymonshof</a:t>
                      </a:r>
                      <a:endParaRPr lang="nl-BE" sz="500">
                        <a:effectLst/>
                      </a:endParaRPr>
                    </a:p>
                  </a:txBody>
                  <a:tcPr marL="24412" marR="24412" marT="12206" marB="12206" anchor="ctr">
                    <a:lnL>
                      <a:noFill/>
                    </a:lnL>
                    <a:lnR>
                      <a:noFill/>
                    </a:lnR>
                    <a:lnT>
                      <a:noFill/>
                    </a:lnT>
                    <a:lnB>
                      <a:noFill/>
                    </a:lnB>
                  </a:tcPr>
                </a:tc>
                <a:tc>
                  <a:txBody>
                    <a:bodyPr/>
                    <a:lstStyle/>
                    <a:p>
                      <a:pPr fontAlgn="base"/>
                      <a:r>
                        <a:rPr lang="nl-BE" sz="500">
                          <a:effectLst/>
                        </a:rPr>
                        <a:t>9200 Dendermonde</a:t>
                      </a:r>
                    </a:p>
                  </a:txBody>
                  <a:tcPr marL="24412" marR="24412" marT="12206" marB="12206" anchor="ctr">
                    <a:lnL>
                      <a:noFill/>
                    </a:lnL>
                    <a:lnR>
                      <a:noFill/>
                    </a:lnR>
                    <a:lnT>
                      <a:noFill/>
                    </a:lnT>
                    <a:lnB>
                      <a:noFill/>
                    </a:lnB>
                  </a:tcPr>
                </a:tc>
              </a:tr>
              <a:tr h="228529">
                <a:tc>
                  <a:txBody>
                    <a:bodyPr/>
                    <a:lstStyle/>
                    <a:p>
                      <a:pPr fontAlgn="base"/>
                      <a:r>
                        <a:rPr lang="nl-BE" sz="500" b="1">
                          <a:effectLst/>
                          <a:latin typeface="inherit"/>
                        </a:rPr>
                        <a:t>OCMW Zottegem WZC Egmont</a:t>
                      </a:r>
                      <a:endParaRPr lang="nl-BE" sz="500">
                        <a:effectLst/>
                      </a:endParaRPr>
                    </a:p>
                  </a:txBody>
                  <a:tcPr marL="24412" marR="24412" marT="12206" marB="12206" anchor="ctr">
                    <a:lnL>
                      <a:noFill/>
                    </a:lnL>
                    <a:lnR>
                      <a:noFill/>
                    </a:lnR>
                    <a:lnT>
                      <a:noFill/>
                    </a:lnT>
                    <a:lnB>
                      <a:noFill/>
                    </a:lnB>
                  </a:tcPr>
                </a:tc>
                <a:tc>
                  <a:txBody>
                    <a:bodyPr/>
                    <a:lstStyle/>
                    <a:p>
                      <a:pPr fontAlgn="base"/>
                      <a:r>
                        <a:rPr lang="nl-BE" sz="500">
                          <a:effectLst/>
                        </a:rPr>
                        <a:t>9620 Zottegem</a:t>
                      </a:r>
                    </a:p>
                  </a:txBody>
                  <a:tcPr marL="24412" marR="24412" marT="12206" marB="12206" anchor="ctr">
                    <a:lnL>
                      <a:noFill/>
                    </a:lnL>
                    <a:lnR>
                      <a:noFill/>
                    </a:lnR>
                    <a:lnT>
                      <a:noFill/>
                    </a:lnT>
                    <a:lnB>
                      <a:noFill/>
                    </a:lnB>
                  </a:tcPr>
                </a:tc>
              </a:tr>
              <a:tr h="142298">
                <a:tc>
                  <a:txBody>
                    <a:bodyPr/>
                    <a:lstStyle/>
                    <a:p>
                      <a:pPr fontAlgn="base"/>
                      <a:r>
                        <a:rPr lang="nl-BE" sz="500" b="1">
                          <a:effectLst/>
                          <a:latin typeface="inherit"/>
                        </a:rPr>
                        <a:t>Woonzorgcentrum H. Hart</a:t>
                      </a:r>
                      <a:endParaRPr lang="nl-BE" sz="500">
                        <a:effectLst/>
                      </a:endParaRPr>
                    </a:p>
                  </a:txBody>
                  <a:tcPr marL="24412" marR="24412" marT="12206" marB="12206" anchor="ctr">
                    <a:lnL>
                      <a:noFill/>
                    </a:lnL>
                    <a:lnR>
                      <a:noFill/>
                    </a:lnR>
                    <a:lnT>
                      <a:noFill/>
                    </a:lnT>
                    <a:lnB>
                      <a:noFill/>
                    </a:lnB>
                  </a:tcPr>
                </a:tc>
                <a:tc>
                  <a:txBody>
                    <a:bodyPr/>
                    <a:lstStyle/>
                    <a:p>
                      <a:pPr fontAlgn="base"/>
                      <a:r>
                        <a:rPr lang="nl-BE" sz="500">
                          <a:effectLst/>
                        </a:rPr>
                        <a:t>9700 Oudenaarde</a:t>
                      </a:r>
                    </a:p>
                  </a:txBody>
                  <a:tcPr marL="24412" marR="24412" marT="12206" marB="12206" anchor="ctr">
                    <a:lnL>
                      <a:noFill/>
                    </a:lnL>
                    <a:lnR>
                      <a:noFill/>
                    </a:lnR>
                    <a:lnT>
                      <a:noFill/>
                    </a:lnT>
                    <a:lnB>
                      <a:noFill/>
                    </a:lnB>
                  </a:tcPr>
                </a:tc>
              </a:tr>
              <a:tr h="142298">
                <a:tc>
                  <a:txBody>
                    <a:bodyPr/>
                    <a:lstStyle/>
                    <a:p>
                      <a:pPr fontAlgn="base"/>
                      <a:r>
                        <a:rPr lang="nl-BE" sz="500" b="1">
                          <a:effectLst/>
                          <a:latin typeface="inherit"/>
                        </a:rPr>
                        <a:t>Zorgband Leie en Schelde</a:t>
                      </a:r>
                      <a:endParaRPr lang="nl-BE" sz="500">
                        <a:effectLst/>
                      </a:endParaRPr>
                    </a:p>
                  </a:txBody>
                  <a:tcPr marL="24412" marR="24412" marT="12206" marB="12206" anchor="ctr">
                    <a:lnL>
                      <a:noFill/>
                    </a:lnL>
                    <a:lnR>
                      <a:noFill/>
                    </a:lnR>
                    <a:lnT>
                      <a:noFill/>
                    </a:lnT>
                    <a:lnB>
                      <a:noFill/>
                    </a:lnB>
                  </a:tcPr>
                </a:tc>
                <a:tc>
                  <a:txBody>
                    <a:bodyPr/>
                    <a:lstStyle/>
                    <a:p>
                      <a:pPr fontAlgn="base"/>
                      <a:r>
                        <a:rPr lang="nl-BE" sz="500">
                          <a:effectLst/>
                        </a:rPr>
                        <a:t>9820 Merelbeke</a:t>
                      </a:r>
                    </a:p>
                  </a:txBody>
                  <a:tcPr marL="24412" marR="24412" marT="12206" marB="12206" anchor="ctr">
                    <a:lnL>
                      <a:noFill/>
                    </a:lnL>
                    <a:lnR>
                      <a:noFill/>
                    </a:lnR>
                    <a:lnT>
                      <a:noFill/>
                    </a:lnT>
                    <a:lnB>
                      <a:noFill/>
                    </a:lnB>
                  </a:tcPr>
                </a:tc>
              </a:tr>
              <a:tr h="142298">
                <a:tc>
                  <a:txBody>
                    <a:bodyPr/>
                    <a:lstStyle/>
                    <a:p>
                      <a:pPr fontAlgn="base"/>
                      <a:r>
                        <a:rPr lang="nl-BE" sz="500" b="1">
                          <a:effectLst/>
                          <a:latin typeface="inherit"/>
                        </a:rPr>
                        <a:t>Les heures Douces</a:t>
                      </a:r>
                      <a:endParaRPr lang="nl-BE" sz="500">
                        <a:effectLst/>
                      </a:endParaRPr>
                    </a:p>
                  </a:txBody>
                  <a:tcPr marL="24412" marR="24412" marT="12206" marB="12206" anchor="ctr">
                    <a:lnL>
                      <a:noFill/>
                    </a:lnL>
                    <a:lnR>
                      <a:noFill/>
                    </a:lnR>
                    <a:lnT>
                      <a:noFill/>
                    </a:lnT>
                    <a:lnB>
                      <a:noFill/>
                    </a:lnB>
                  </a:tcPr>
                </a:tc>
                <a:tc>
                  <a:txBody>
                    <a:bodyPr/>
                    <a:lstStyle/>
                    <a:p>
                      <a:pPr fontAlgn="base"/>
                      <a:r>
                        <a:rPr lang="nl-BE" sz="500">
                          <a:effectLst/>
                        </a:rPr>
                        <a:t>1050 Ixelles</a:t>
                      </a:r>
                    </a:p>
                  </a:txBody>
                  <a:tcPr marL="24412" marR="24412" marT="12206" marB="12206" anchor="ctr">
                    <a:lnL>
                      <a:noFill/>
                    </a:lnL>
                    <a:lnR>
                      <a:noFill/>
                    </a:lnR>
                    <a:lnT>
                      <a:noFill/>
                    </a:lnT>
                    <a:lnB>
                      <a:noFill/>
                    </a:lnB>
                  </a:tcPr>
                </a:tc>
              </a:tr>
              <a:tr h="142298">
                <a:tc>
                  <a:txBody>
                    <a:bodyPr/>
                    <a:lstStyle/>
                    <a:p>
                      <a:pPr fontAlgn="base"/>
                      <a:r>
                        <a:rPr lang="nl-BE" sz="500" b="1">
                          <a:effectLst/>
                          <a:latin typeface="inherit"/>
                        </a:rPr>
                        <a:t>Alegria Scheut NV</a:t>
                      </a:r>
                      <a:endParaRPr lang="nl-BE" sz="500">
                        <a:effectLst/>
                      </a:endParaRPr>
                    </a:p>
                  </a:txBody>
                  <a:tcPr marL="24412" marR="24412" marT="12206" marB="12206" anchor="ctr">
                    <a:lnL>
                      <a:noFill/>
                    </a:lnL>
                    <a:lnR>
                      <a:noFill/>
                    </a:lnR>
                    <a:lnT>
                      <a:noFill/>
                    </a:lnT>
                    <a:lnB>
                      <a:noFill/>
                    </a:lnB>
                  </a:tcPr>
                </a:tc>
                <a:tc>
                  <a:txBody>
                    <a:bodyPr/>
                    <a:lstStyle/>
                    <a:p>
                      <a:pPr fontAlgn="base"/>
                      <a:r>
                        <a:rPr lang="nl-BE" sz="500">
                          <a:effectLst/>
                        </a:rPr>
                        <a:t>1070 Anderlecht</a:t>
                      </a:r>
                    </a:p>
                  </a:txBody>
                  <a:tcPr marL="24412" marR="24412" marT="12206" marB="12206" anchor="ctr">
                    <a:lnL>
                      <a:noFill/>
                    </a:lnL>
                    <a:lnR>
                      <a:noFill/>
                    </a:lnR>
                    <a:lnT>
                      <a:noFill/>
                    </a:lnT>
                    <a:lnB>
                      <a:noFill/>
                    </a:lnB>
                  </a:tcPr>
                </a:tc>
              </a:tr>
              <a:tr h="142298">
                <a:tc>
                  <a:txBody>
                    <a:bodyPr/>
                    <a:lstStyle/>
                    <a:p>
                      <a:pPr fontAlgn="base"/>
                      <a:r>
                        <a:rPr lang="nl-BE" sz="500" b="1">
                          <a:effectLst/>
                          <a:latin typeface="inherit"/>
                        </a:rPr>
                        <a:t>VESPER SA</a:t>
                      </a:r>
                      <a:endParaRPr lang="nl-BE" sz="500">
                        <a:effectLst/>
                      </a:endParaRPr>
                    </a:p>
                  </a:txBody>
                  <a:tcPr marL="24412" marR="24412" marT="12206" marB="12206" anchor="ctr">
                    <a:lnL>
                      <a:noFill/>
                    </a:lnL>
                    <a:lnR>
                      <a:noFill/>
                    </a:lnR>
                    <a:lnT>
                      <a:noFill/>
                    </a:lnT>
                    <a:lnB>
                      <a:noFill/>
                    </a:lnB>
                  </a:tcPr>
                </a:tc>
                <a:tc>
                  <a:txBody>
                    <a:bodyPr/>
                    <a:lstStyle/>
                    <a:p>
                      <a:pPr fontAlgn="base"/>
                      <a:r>
                        <a:rPr lang="nl-BE" sz="500">
                          <a:effectLst/>
                        </a:rPr>
                        <a:t>1190 Forest</a:t>
                      </a:r>
                    </a:p>
                  </a:txBody>
                  <a:tcPr marL="24412" marR="24412" marT="12206" marB="12206" anchor="ctr">
                    <a:lnL>
                      <a:noFill/>
                    </a:lnL>
                    <a:lnR>
                      <a:noFill/>
                    </a:lnR>
                    <a:lnT>
                      <a:noFill/>
                    </a:lnT>
                    <a:lnB>
                      <a:noFill/>
                    </a:lnB>
                  </a:tcPr>
                </a:tc>
              </a:tr>
              <a:tr h="228529">
                <a:tc>
                  <a:txBody>
                    <a:bodyPr/>
                    <a:lstStyle/>
                    <a:p>
                      <a:pPr fontAlgn="base"/>
                      <a:r>
                        <a:rPr lang="nl-BE" sz="500" b="1">
                          <a:effectLst/>
                          <a:latin typeface="inherit"/>
                        </a:rPr>
                        <a:t>Vivalys</a:t>
                      </a:r>
                      <a:endParaRPr lang="nl-BE" sz="500">
                        <a:effectLst/>
                      </a:endParaRPr>
                    </a:p>
                  </a:txBody>
                  <a:tcPr marL="24412" marR="24412" marT="12206" marB="12206" anchor="ctr">
                    <a:lnL>
                      <a:noFill/>
                    </a:lnL>
                    <a:lnR>
                      <a:noFill/>
                    </a:lnR>
                    <a:lnT>
                      <a:noFill/>
                    </a:lnT>
                    <a:lnB>
                      <a:noFill/>
                    </a:lnB>
                  </a:tcPr>
                </a:tc>
                <a:tc>
                  <a:txBody>
                    <a:bodyPr/>
                    <a:lstStyle/>
                    <a:p>
                      <a:pPr fontAlgn="base"/>
                      <a:r>
                        <a:rPr lang="nl-BE" sz="500">
                          <a:effectLst/>
                        </a:rPr>
                        <a:t>1200 Woluwe-Saint-Lambert</a:t>
                      </a:r>
                    </a:p>
                  </a:txBody>
                  <a:tcPr marL="24412" marR="24412" marT="12206" marB="12206" anchor="ctr">
                    <a:lnL>
                      <a:noFill/>
                    </a:lnL>
                    <a:lnR>
                      <a:noFill/>
                    </a:lnR>
                    <a:lnT>
                      <a:noFill/>
                    </a:lnT>
                    <a:lnB>
                      <a:noFill/>
                    </a:lnB>
                  </a:tcPr>
                </a:tc>
              </a:tr>
              <a:tr h="228529">
                <a:tc>
                  <a:txBody>
                    <a:bodyPr/>
                    <a:lstStyle/>
                    <a:p>
                      <a:pPr fontAlgn="base"/>
                      <a:r>
                        <a:rPr lang="nl-BE" sz="500" b="1">
                          <a:effectLst/>
                          <a:latin typeface="inherit"/>
                        </a:rPr>
                        <a:t>KATHLEOS ASBL</a:t>
                      </a:r>
                      <a:endParaRPr lang="nl-BE" sz="500">
                        <a:effectLst/>
                      </a:endParaRPr>
                    </a:p>
                  </a:txBody>
                  <a:tcPr marL="24412" marR="24412" marT="12206" marB="12206" anchor="ctr">
                    <a:lnL>
                      <a:noFill/>
                    </a:lnL>
                    <a:lnR>
                      <a:noFill/>
                    </a:lnR>
                    <a:lnT>
                      <a:noFill/>
                    </a:lnT>
                    <a:lnB>
                      <a:noFill/>
                    </a:lnB>
                  </a:tcPr>
                </a:tc>
                <a:tc>
                  <a:txBody>
                    <a:bodyPr/>
                    <a:lstStyle/>
                    <a:p>
                      <a:pPr fontAlgn="base"/>
                      <a:r>
                        <a:rPr lang="nl-BE" sz="500">
                          <a:effectLst/>
                        </a:rPr>
                        <a:t>4711 Lontzen – Walhorn</a:t>
                      </a:r>
                    </a:p>
                  </a:txBody>
                  <a:tcPr marL="24412" marR="24412" marT="12206" marB="12206" anchor="ctr">
                    <a:lnL>
                      <a:noFill/>
                    </a:lnL>
                    <a:lnR>
                      <a:noFill/>
                    </a:lnR>
                    <a:lnT>
                      <a:noFill/>
                    </a:lnT>
                    <a:lnB>
                      <a:noFill/>
                    </a:lnB>
                  </a:tcPr>
                </a:tc>
              </a:tr>
              <a:tr h="228529">
                <a:tc>
                  <a:txBody>
                    <a:bodyPr/>
                    <a:lstStyle/>
                    <a:p>
                      <a:pPr fontAlgn="base"/>
                      <a:r>
                        <a:rPr lang="nl-BE" sz="500" b="1" dirty="0">
                          <a:effectLst/>
                          <a:latin typeface="inherit"/>
                        </a:rPr>
                        <a:t>CPAS Thimister-Clermont</a:t>
                      </a:r>
                      <a:endParaRPr lang="nl-BE" sz="500" dirty="0">
                        <a:effectLst/>
                      </a:endParaRPr>
                    </a:p>
                  </a:txBody>
                  <a:tcPr marL="24412" marR="24412" marT="12206" marB="12206" anchor="ctr">
                    <a:lnL>
                      <a:noFill/>
                    </a:lnL>
                    <a:lnR>
                      <a:noFill/>
                    </a:lnR>
                    <a:lnT>
                      <a:noFill/>
                    </a:lnT>
                    <a:lnB>
                      <a:noFill/>
                    </a:lnB>
                  </a:tcPr>
                </a:tc>
                <a:tc>
                  <a:txBody>
                    <a:bodyPr/>
                    <a:lstStyle/>
                    <a:p>
                      <a:pPr fontAlgn="base"/>
                      <a:r>
                        <a:rPr lang="nl-BE" sz="500">
                          <a:effectLst/>
                        </a:rPr>
                        <a:t>4890 Thimister-Clermont</a:t>
                      </a:r>
                    </a:p>
                  </a:txBody>
                  <a:tcPr marL="24412" marR="24412" marT="12206" marB="12206" anchor="ctr">
                    <a:lnL>
                      <a:noFill/>
                    </a:lnL>
                    <a:lnR>
                      <a:noFill/>
                    </a:lnR>
                    <a:lnT>
                      <a:noFill/>
                    </a:lnT>
                    <a:lnB>
                      <a:noFill/>
                    </a:lnB>
                  </a:tcPr>
                </a:tc>
              </a:tr>
              <a:tr h="142298">
                <a:tc>
                  <a:txBody>
                    <a:bodyPr/>
                    <a:lstStyle/>
                    <a:p>
                      <a:pPr fontAlgn="base"/>
                      <a:r>
                        <a:rPr lang="nl-BE" sz="500" b="1">
                          <a:effectLst/>
                          <a:latin typeface="inherit"/>
                        </a:rPr>
                        <a:t>Résidence do Grand Fa</a:t>
                      </a:r>
                      <a:endParaRPr lang="nl-BE" sz="500">
                        <a:effectLst/>
                      </a:endParaRPr>
                    </a:p>
                  </a:txBody>
                  <a:tcPr marL="24412" marR="24412" marT="12206" marB="12206" anchor="ctr">
                    <a:lnL>
                      <a:noFill/>
                    </a:lnL>
                    <a:lnR>
                      <a:noFill/>
                    </a:lnR>
                    <a:lnT>
                      <a:noFill/>
                    </a:lnT>
                    <a:lnB>
                      <a:noFill/>
                    </a:lnB>
                  </a:tcPr>
                </a:tc>
                <a:tc>
                  <a:txBody>
                    <a:bodyPr/>
                    <a:lstStyle/>
                    <a:p>
                      <a:pPr fontAlgn="base"/>
                      <a:r>
                        <a:rPr lang="nl-BE" sz="500">
                          <a:effectLst/>
                        </a:rPr>
                        <a:t>4960 Malmedy</a:t>
                      </a:r>
                    </a:p>
                  </a:txBody>
                  <a:tcPr marL="24412" marR="24412" marT="12206" marB="12206" anchor="ctr">
                    <a:lnL>
                      <a:noFill/>
                    </a:lnL>
                    <a:lnR>
                      <a:noFill/>
                    </a:lnR>
                    <a:lnT>
                      <a:noFill/>
                    </a:lnT>
                    <a:lnB>
                      <a:noFill/>
                    </a:lnB>
                  </a:tcPr>
                </a:tc>
              </a:tr>
              <a:tr h="250070">
                <a:tc>
                  <a:txBody>
                    <a:bodyPr/>
                    <a:lstStyle/>
                    <a:p>
                      <a:pPr fontAlgn="base"/>
                      <a:r>
                        <a:rPr lang="fr-FR" sz="500" b="1">
                          <a:effectLst/>
                          <a:latin typeface="inherit"/>
                        </a:rPr>
                        <a:t>CPAS DE CHARLEROI – Résidence Louis THEYS</a:t>
                      </a:r>
                      <a:endParaRPr lang="fr-FR" sz="500">
                        <a:effectLst/>
                      </a:endParaRPr>
                    </a:p>
                  </a:txBody>
                  <a:tcPr marL="24412" marR="24412" marT="12206" marB="12206" anchor="ctr">
                    <a:lnL>
                      <a:noFill/>
                    </a:lnL>
                    <a:lnR>
                      <a:noFill/>
                    </a:lnR>
                    <a:lnT>
                      <a:noFill/>
                    </a:lnT>
                    <a:lnB>
                      <a:noFill/>
                    </a:lnB>
                  </a:tcPr>
                </a:tc>
                <a:tc>
                  <a:txBody>
                    <a:bodyPr/>
                    <a:lstStyle/>
                    <a:p>
                      <a:pPr fontAlgn="base"/>
                      <a:r>
                        <a:rPr lang="nl-BE" sz="500">
                          <a:effectLst/>
                        </a:rPr>
                        <a:t>6000 Charleroi</a:t>
                      </a:r>
                    </a:p>
                  </a:txBody>
                  <a:tcPr marL="24412" marR="24412" marT="12206" marB="12206" anchor="ctr">
                    <a:lnL>
                      <a:noFill/>
                    </a:lnL>
                    <a:lnR>
                      <a:noFill/>
                    </a:lnR>
                    <a:lnT>
                      <a:noFill/>
                    </a:lnT>
                    <a:lnB>
                      <a:noFill/>
                    </a:lnB>
                  </a:tcPr>
                </a:tc>
              </a:tr>
              <a:tr h="228529">
                <a:tc>
                  <a:txBody>
                    <a:bodyPr/>
                    <a:lstStyle/>
                    <a:p>
                      <a:pPr fontAlgn="base"/>
                      <a:r>
                        <a:rPr lang="it-IT" sz="500" b="1">
                          <a:effectLst/>
                          <a:latin typeface="inherit"/>
                        </a:rPr>
                        <a:t>Séniorie Ste Ode SCRL Vivalia</a:t>
                      </a:r>
                      <a:endParaRPr lang="it-IT" sz="500">
                        <a:effectLst/>
                      </a:endParaRPr>
                    </a:p>
                  </a:txBody>
                  <a:tcPr marL="24412" marR="24412" marT="12206" marB="12206" anchor="ctr">
                    <a:lnL>
                      <a:noFill/>
                    </a:lnL>
                    <a:lnR>
                      <a:noFill/>
                    </a:lnR>
                    <a:lnT>
                      <a:noFill/>
                    </a:lnT>
                    <a:lnB>
                      <a:noFill/>
                    </a:lnB>
                  </a:tcPr>
                </a:tc>
                <a:tc>
                  <a:txBody>
                    <a:bodyPr/>
                    <a:lstStyle/>
                    <a:p>
                      <a:pPr fontAlgn="base"/>
                      <a:r>
                        <a:rPr lang="nl-BE" sz="500">
                          <a:effectLst/>
                        </a:rPr>
                        <a:t>6680 Sainte-Ode</a:t>
                      </a:r>
                    </a:p>
                  </a:txBody>
                  <a:tcPr marL="24412" marR="24412" marT="12206" marB="12206" anchor="ctr">
                    <a:lnL>
                      <a:noFill/>
                    </a:lnL>
                    <a:lnR>
                      <a:noFill/>
                    </a:lnR>
                    <a:lnT>
                      <a:noFill/>
                    </a:lnT>
                    <a:lnB>
                      <a:noFill/>
                    </a:lnB>
                  </a:tcPr>
                </a:tc>
              </a:tr>
              <a:tr h="250070">
                <a:tc>
                  <a:txBody>
                    <a:bodyPr/>
                    <a:lstStyle/>
                    <a:p>
                      <a:pPr fontAlgn="base"/>
                      <a:r>
                        <a:rPr lang="nl-BE" sz="500" b="1">
                          <a:effectLst/>
                          <a:latin typeface="inherit"/>
                        </a:rPr>
                        <a:t>Résidence Le Rambour</a:t>
                      </a:r>
                      <a:endParaRPr lang="nl-BE" sz="500">
                        <a:effectLst/>
                      </a:endParaRPr>
                    </a:p>
                  </a:txBody>
                  <a:tcPr marL="24412" marR="24412" marT="12206" marB="12206" anchor="ctr">
                    <a:lnL>
                      <a:noFill/>
                    </a:lnL>
                    <a:lnR>
                      <a:noFill/>
                    </a:lnR>
                    <a:lnT>
                      <a:noFill/>
                    </a:lnT>
                    <a:lnB>
                      <a:noFill/>
                    </a:lnB>
                  </a:tcPr>
                </a:tc>
                <a:tc>
                  <a:txBody>
                    <a:bodyPr/>
                    <a:lstStyle/>
                    <a:p>
                      <a:pPr fontAlgn="base"/>
                      <a:r>
                        <a:rPr lang="nl-BE" sz="500">
                          <a:effectLst/>
                        </a:rPr>
                        <a:t>7100 La Louvière – Haine-Saint-Paul</a:t>
                      </a:r>
                    </a:p>
                  </a:txBody>
                  <a:tcPr marL="24412" marR="24412" marT="12206" marB="12206" anchor="ctr">
                    <a:lnL>
                      <a:noFill/>
                    </a:lnL>
                    <a:lnR>
                      <a:noFill/>
                    </a:lnR>
                    <a:lnT>
                      <a:noFill/>
                    </a:lnT>
                    <a:lnB>
                      <a:noFill/>
                    </a:lnB>
                  </a:tcPr>
                </a:tc>
              </a:tr>
              <a:tr h="228529">
                <a:tc>
                  <a:txBody>
                    <a:bodyPr/>
                    <a:lstStyle/>
                    <a:p>
                      <a:pPr fontAlgn="base"/>
                      <a:r>
                        <a:rPr lang="nl-BE" sz="500" b="1">
                          <a:effectLst/>
                          <a:latin typeface="inherit"/>
                        </a:rPr>
                        <a:t>Résidence Les Récollets</a:t>
                      </a:r>
                      <a:endParaRPr lang="nl-BE" sz="500">
                        <a:effectLst/>
                      </a:endParaRPr>
                    </a:p>
                  </a:txBody>
                  <a:tcPr marL="24412" marR="24412" marT="12206" marB="12206" anchor="ctr">
                    <a:lnL>
                      <a:noFill/>
                    </a:lnL>
                    <a:lnR>
                      <a:noFill/>
                    </a:lnR>
                    <a:lnT>
                      <a:noFill/>
                    </a:lnT>
                    <a:lnB>
                      <a:noFill/>
                    </a:lnB>
                  </a:tcPr>
                </a:tc>
                <a:tc>
                  <a:txBody>
                    <a:bodyPr/>
                    <a:lstStyle/>
                    <a:p>
                      <a:pPr fontAlgn="base"/>
                      <a:r>
                        <a:rPr lang="nl-BE" sz="500" dirty="0">
                          <a:effectLst/>
                        </a:rPr>
                        <a:t>7133 Binche – </a:t>
                      </a:r>
                      <a:r>
                        <a:rPr lang="nl-BE" sz="500" dirty="0" err="1">
                          <a:effectLst/>
                        </a:rPr>
                        <a:t>Buvrinnes</a:t>
                      </a:r>
                      <a:endParaRPr lang="nl-BE" sz="500" dirty="0">
                        <a:effectLst/>
                      </a:endParaRPr>
                    </a:p>
                  </a:txBody>
                  <a:tcPr marL="24412" marR="24412" marT="12206" marB="12206" anchor="ctr">
                    <a:lnL>
                      <a:noFill/>
                    </a:lnL>
                    <a:lnR>
                      <a:noFill/>
                    </a:lnR>
                    <a:lnT>
                      <a:noFill/>
                    </a:lnT>
                    <a:lnB>
                      <a:noFill/>
                    </a:lnB>
                  </a:tcPr>
                </a:tc>
              </a:tr>
            </a:tbl>
          </a:graphicData>
        </a:graphic>
      </p:graphicFrame>
      <p:cxnSp>
        <p:nvCxnSpPr>
          <p:cNvPr id="6" name="Rechte verbindingslijn met pijl 5"/>
          <p:cNvCxnSpPr/>
          <p:nvPr/>
        </p:nvCxnSpPr>
        <p:spPr>
          <a:xfrm>
            <a:off x="1580606" y="3722914"/>
            <a:ext cx="1502228" cy="39188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07125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sp>
        <p:nvSpPr>
          <p:cNvPr id="3" name="Tijdelijke aanduiding voor tekst 2"/>
          <p:cNvSpPr>
            <a:spLocks noGrp="1"/>
          </p:cNvSpPr>
          <p:nvPr>
            <p:ph type="body" sz="quarter" idx="13"/>
          </p:nvPr>
        </p:nvSpPr>
        <p:spPr/>
        <p:txBody>
          <a:bodyPr>
            <a:normAutofit lnSpcReduction="10000"/>
          </a:bodyPr>
          <a:lstStyle/>
          <a:p>
            <a:endParaRPr lang="nl-NL" dirty="0" smtClean="0"/>
          </a:p>
          <a:p>
            <a:pPr marL="2228850" lvl="4" indent="-342900"/>
            <a:endParaRPr lang="nl-NL" dirty="0" smtClean="0"/>
          </a:p>
          <a:p>
            <a:pPr marL="2228850" lvl="4" indent="-342900"/>
            <a:r>
              <a:rPr lang="nl-NL" dirty="0" err="1" smtClean="0"/>
              <a:t>Gerodent</a:t>
            </a:r>
            <a:r>
              <a:rPr lang="nl-NL" dirty="0" smtClean="0"/>
              <a:t> Plus</a:t>
            </a:r>
          </a:p>
          <a:p>
            <a:pPr marL="2228850" lvl="4" indent="-342900"/>
            <a:r>
              <a:rPr lang="nl-NL" dirty="0" smtClean="0"/>
              <a:t>Autonomie </a:t>
            </a:r>
            <a:r>
              <a:rPr lang="nl-NL" dirty="0" smtClean="0"/>
              <a:t>en geborgenheid: het </a:t>
            </a:r>
            <a:r>
              <a:rPr lang="nl-NL" dirty="0" err="1" smtClean="0"/>
              <a:t>tubbe</a:t>
            </a:r>
            <a:r>
              <a:rPr lang="nl-NL" dirty="0" smtClean="0"/>
              <a:t> model</a:t>
            </a:r>
          </a:p>
          <a:p>
            <a:pPr marL="2228850" lvl="4" indent="-342900"/>
            <a:endParaRPr lang="nl-NL" dirty="0"/>
          </a:p>
          <a:p>
            <a:pPr marL="1885950" lvl="4" indent="0">
              <a:buNone/>
            </a:pPr>
            <a:endParaRPr lang="nl-NL" dirty="0" smtClean="0"/>
          </a:p>
          <a:p>
            <a:pPr marL="2228850" lvl="4" indent="-342900"/>
            <a:r>
              <a:rPr lang="nl-NL" dirty="0" smtClean="0"/>
              <a:t>WZC Egmont, Zottegem: het </a:t>
            </a:r>
            <a:r>
              <a:rPr lang="nl-NL" dirty="0" err="1" smtClean="0"/>
              <a:t>tubbe</a:t>
            </a:r>
            <a:r>
              <a:rPr lang="nl-NL" dirty="0" smtClean="0"/>
              <a:t> </a:t>
            </a:r>
            <a:r>
              <a:rPr lang="nl-NL" dirty="0" smtClean="0"/>
              <a:t>model in de praktijk</a:t>
            </a:r>
            <a:endParaRPr lang="nl-NL" dirty="0"/>
          </a:p>
          <a:p>
            <a:pPr marL="2228850" lvl="4" indent="-342900"/>
            <a:endParaRPr lang="nl-NL" dirty="0" smtClean="0"/>
          </a:p>
          <a:p>
            <a:pPr marL="2228850" lvl="4" indent="-342900"/>
            <a:r>
              <a:rPr lang="nl-BE" dirty="0" smtClean="0"/>
              <a:t>Switch2move, danspunt </a:t>
            </a:r>
            <a:endParaRPr lang="nl-NL" dirty="0" smtClean="0"/>
          </a:p>
          <a:p>
            <a:pPr marL="2228850" lvl="4" indent="-342900"/>
            <a:r>
              <a:rPr lang="nl-NL" dirty="0" smtClean="0"/>
              <a:t>Brainwave </a:t>
            </a:r>
            <a:r>
              <a:rPr lang="nl-NL" dirty="0" smtClean="0"/>
              <a:t>autonomie &amp; geborgenheid: </a:t>
            </a:r>
            <a:endParaRPr lang="nl-NL" dirty="0" smtClean="0"/>
          </a:p>
          <a:p>
            <a:pPr marL="2628900" lvl="5" indent="-342900"/>
            <a:r>
              <a:rPr lang="nl-NL" dirty="0" smtClean="0"/>
              <a:t>hoe </a:t>
            </a:r>
            <a:r>
              <a:rPr lang="nl-NL" dirty="0" smtClean="0"/>
              <a:t>en wat</a:t>
            </a:r>
            <a:r>
              <a:rPr lang="nl-NL" dirty="0" smtClean="0"/>
              <a:t>?</a:t>
            </a:r>
          </a:p>
          <a:p>
            <a:pPr marL="2628900" lvl="5" indent="-342900"/>
            <a:r>
              <a:rPr lang="nl-NL" dirty="0" smtClean="0"/>
              <a:t>Vragen uit de groep</a:t>
            </a:r>
            <a:endParaRPr lang="nl-NL" dirty="0"/>
          </a:p>
          <a:p>
            <a:pPr marL="2228850" lvl="4" indent="-342900"/>
            <a:endParaRPr lang="nl-NL" dirty="0" smtClean="0"/>
          </a:p>
          <a:p>
            <a:pPr marL="2228850" lvl="4" indent="-342900"/>
            <a:endParaRPr lang="nl-NL" dirty="0"/>
          </a:p>
        </p:txBody>
      </p:sp>
      <p:pic>
        <p:nvPicPr>
          <p:cNvPr id="4" name="Afbeelding 3"/>
          <p:cNvPicPr>
            <a:picLocks noChangeAspect="1"/>
          </p:cNvPicPr>
          <p:nvPr/>
        </p:nvPicPr>
        <p:blipFill rotWithShape="1">
          <a:blip r:embed="rId3">
            <a:extLst>
              <a:ext uri="{28A0092B-C50C-407E-A947-70E740481C1C}">
                <a14:useLocalDpi xmlns:a14="http://schemas.microsoft.com/office/drawing/2010/main" val="0"/>
              </a:ext>
            </a:extLst>
          </a:blip>
          <a:srcRect l="652" t="55569" r="85038" b="33889"/>
          <a:stretch/>
        </p:blipFill>
        <p:spPr>
          <a:xfrm>
            <a:off x="529305" y="1817182"/>
            <a:ext cx="1388396" cy="1446718"/>
          </a:xfrm>
          <a:prstGeom prst="rect">
            <a:avLst/>
          </a:prstGeom>
        </p:spPr>
      </p:pic>
      <p:pic>
        <p:nvPicPr>
          <p:cNvPr id="5" name="Afbeelding 4"/>
          <p:cNvPicPr>
            <a:picLocks noChangeAspect="1"/>
          </p:cNvPicPr>
          <p:nvPr/>
        </p:nvPicPr>
        <p:blipFill rotWithShape="1">
          <a:blip r:embed="rId3">
            <a:extLst>
              <a:ext uri="{28A0092B-C50C-407E-A947-70E740481C1C}">
                <a14:useLocalDpi xmlns:a14="http://schemas.microsoft.com/office/drawing/2010/main" val="0"/>
              </a:ext>
            </a:extLst>
          </a:blip>
          <a:srcRect t="25951" r="1542" b="61296"/>
          <a:stretch/>
        </p:blipFill>
        <p:spPr>
          <a:xfrm>
            <a:off x="497822" y="-77786"/>
            <a:ext cx="9410559" cy="1724028"/>
          </a:xfrm>
          <a:prstGeom prst="rect">
            <a:avLst/>
          </a:prstGeom>
        </p:spPr>
      </p:pic>
      <p:pic>
        <p:nvPicPr>
          <p:cNvPr id="6" name="Afbeelding 5"/>
          <p:cNvPicPr>
            <a:picLocks noChangeAspect="1"/>
          </p:cNvPicPr>
          <p:nvPr/>
        </p:nvPicPr>
        <p:blipFill rotWithShape="1">
          <a:blip r:embed="rId3">
            <a:extLst>
              <a:ext uri="{28A0092B-C50C-407E-A947-70E740481C1C}">
                <a14:useLocalDpi xmlns:a14="http://schemas.microsoft.com/office/drawing/2010/main" val="0"/>
              </a:ext>
            </a:extLst>
          </a:blip>
          <a:srcRect l="-1" t="65301" r="84671" b="22048"/>
          <a:stretch/>
        </p:blipFill>
        <p:spPr>
          <a:xfrm>
            <a:off x="503905" y="3334469"/>
            <a:ext cx="1451896" cy="1694732"/>
          </a:xfrm>
          <a:prstGeom prst="rect">
            <a:avLst/>
          </a:prstGeom>
        </p:spPr>
      </p:pic>
      <p:pic>
        <p:nvPicPr>
          <p:cNvPr id="7" name="Afbeelding 6"/>
          <p:cNvPicPr>
            <a:picLocks noChangeAspect="1"/>
          </p:cNvPicPr>
          <p:nvPr/>
        </p:nvPicPr>
        <p:blipFill rotWithShape="1">
          <a:blip r:embed="rId3">
            <a:extLst>
              <a:ext uri="{28A0092B-C50C-407E-A947-70E740481C1C}">
                <a14:useLocalDpi xmlns:a14="http://schemas.microsoft.com/office/drawing/2010/main" val="0"/>
              </a:ext>
            </a:extLst>
          </a:blip>
          <a:srcRect l="-494" t="77464" r="84857" b="9398"/>
          <a:stretch/>
        </p:blipFill>
        <p:spPr>
          <a:xfrm>
            <a:off x="440403" y="5054600"/>
            <a:ext cx="1502698" cy="1785686"/>
          </a:xfrm>
          <a:prstGeom prst="rect">
            <a:avLst/>
          </a:prstGeom>
        </p:spPr>
      </p:pic>
      <p:sp>
        <p:nvSpPr>
          <p:cNvPr id="10" name="Tekstvak 9"/>
          <p:cNvSpPr txBox="1"/>
          <p:nvPr/>
        </p:nvSpPr>
        <p:spPr>
          <a:xfrm>
            <a:off x="5585459" y="959078"/>
            <a:ext cx="3573781" cy="646331"/>
          </a:xfrm>
          <a:prstGeom prst="rect">
            <a:avLst/>
          </a:prstGeom>
          <a:noFill/>
        </p:spPr>
        <p:txBody>
          <a:bodyPr wrap="square" rtlCol="0">
            <a:spAutoFit/>
          </a:bodyPr>
          <a:lstStyle/>
          <a:p>
            <a:r>
              <a:rPr lang="nl-NL" sz="3600" dirty="0" smtClean="0">
                <a:solidFill>
                  <a:schemeClr val="bg1"/>
                </a:solidFill>
              </a:rPr>
              <a:t>AGENDA</a:t>
            </a:r>
            <a:endParaRPr lang="nl-BE" sz="3600" dirty="0">
              <a:solidFill>
                <a:schemeClr val="bg1"/>
              </a:solidFill>
            </a:endParaRPr>
          </a:p>
        </p:txBody>
      </p:sp>
    </p:spTree>
    <p:extLst>
      <p:ext uri="{BB962C8B-B14F-4D97-AF65-F5344CB8AC3E}">
        <p14:creationId xmlns:p14="http://schemas.microsoft.com/office/powerpoint/2010/main" val="339613956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sp>
        <p:nvSpPr>
          <p:cNvPr id="3" name="Tijdelijke aanduiding voor tekst 2"/>
          <p:cNvSpPr>
            <a:spLocks noGrp="1"/>
          </p:cNvSpPr>
          <p:nvPr>
            <p:ph type="body" sz="quarter" idx="13"/>
          </p:nvPr>
        </p:nvSpPr>
        <p:spPr/>
        <p:txBody>
          <a:bodyPr/>
          <a:lstStyle/>
          <a:p>
            <a:r>
              <a:rPr lang="nl-BE" dirty="0">
                <a:hlinkClick r:id="rId2"/>
              </a:rPr>
              <a:t>35 woonzorgcentra starten met </a:t>
            </a:r>
            <a:r>
              <a:rPr lang="nl-BE" dirty="0" err="1">
                <a:hlinkClick r:id="rId2"/>
              </a:rPr>
              <a:t>Tubbe</a:t>
            </a:r>
            <a:r>
              <a:rPr lang="nl-BE" dirty="0">
                <a:hlinkClick r:id="rId2"/>
              </a:rPr>
              <a:t>-avontuur, een huis waar het goed wonen en werken is | Koning Boudewijnstichting (kbs-frb.be</a:t>
            </a:r>
            <a:r>
              <a:rPr lang="nl-BE" dirty="0" smtClean="0">
                <a:hlinkClick r:id="rId2"/>
              </a:rPr>
              <a:t>)</a:t>
            </a:r>
            <a:endParaRPr lang="nl-BE" dirty="0" smtClean="0"/>
          </a:p>
          <a:p>
            <a:endParaRPr lang="nl-NL" dirty="0"/>
          </a:p>
          <a:p>
            <a:r>
              <a:rPr lang="nl-BE" dirty="0">
                <a:hlinkClick r:id="rId3"/>
              </a:rPr>
              <a:t>Een huis waar het goed wonen &amp; werken is | </a:t>
            </a:r>
            <a:r>
              <a:rPr lang="nl-BE" dirty="0" err="1" smtClean="0">
                <a:hlinkClick r:id="rId3"/>
              </a:rPr>
              <a:t>Tubbe</a:t>
            </a:r>
            <a:endParaRPr lang="nl-BE" dirty="0" smtClean="0"/>
          </a:p>
          <a:p>
            <a:endParaRPr lang="nl-NL" dirty="0"/>
          </a:p>
          <a:p>
            <a:r>
              <a:rPr lang="nl-BE" dirty="0">
                <a:hlinkClick r:id="rId4"/>
              </a:rPr>
              <a:t>20180626avc.pdf (kbs-frb.be</a:t>
            </a:r>
            <a:r>
              <a:rPr lang="nl-BE" dirty="0" smtClean="0">
                <a:hlinkClick r:id="rId4"/>
              </a:rPr>
              <a:t>)</a:t>
            </a:r>
            <a:endParaRPr lang="nl-BE" dirty="0" smtClean="0"/>
          </a:p>
          <a:p>
            <a:endParaRPr lang="nl-NL" dirty="0"/>
          </a:p>
          <a:p>
            <a:r>
              <a:rPr lang="nl-BE" dirty="0">
                <a:hlinkClick r:id="rId5"/>
              </a:rPr>
              <a:t>20190612avc.pdf (kbs-frb.be</a:t>
            </a:r>
            <a:r>
              <a:rPr lang="nl-BE" dirty="0" smtClean="0">
                <a:hlinkClick r:id="rId5"/>
              </a:rPr>
              <a:t>)</a:t>
            </a:r>
            <a:endParaRPr lang="nl-BE" dirty="0" smtClean="0"/>
          </a:p>
          <a:p>
            <a:pPr marL="0" indent="0">
              <a:buNone/>
            </a:pPr>
            <a:endParaRPr lang="nl-BE" dirty="0" smtClean="0"/>
          </a:p>
          <a:p>
            <a:endParaRPr lang="nl-BE" dirty="0"/>
          </a:p>
        </p:txBody>
      </p:sp>
    </p:spTree>
    <p:extLst>
      <p:ext uri="{BB962C8B-B14F-4D97-AF65-F5344CB8AC3E}">
        <p14:creationId xmlns:p14="http://schemas.microsoft.com/office/powerpoint/2010/main" val="72968023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TRAJECTEN, BEGELEIDING, PROJECTEN</a:t>
            </a:r>
            <a:endParaRPr lang="nl-BE" dirty="0"/>
          </a:p>
        </p:txBody>
      </p:sp>
      <p:sp>
        <p:nvSpPr>
          <p:cNvPr id="3" name="Tijdelijke aanduiding voor tekst 2"/>
          <p:cNvSpPr>
            <a:spLocks noGrp="1"/>
          </p:cNvSpPr>
          <p:nvPr>
            <p:ph type="body" sz="quarter" idx="13"/>
          </p:nvPr>
        </p:nvSpPr>
        <p:spPr/>
        <p:txBody>
          <a:bodyPr/>
          <a:lstStyle/>
          <a:p>
            <a:r>
              <a:rPr lang="nl-NL" dirty="0" smtClean="0"/>
              <a:t>Interesse in trajectbegeleiding rond organisatie in beweging in dementiezorg:</a:t>
            </a:r>
          </a:p>
          <a:p>
            <a:pPr marL="0" indent="0">
              <a:buNone/>
            </a:pPr>
            <a:r>
              <a:rPr lang="nl-NL" dirty="0"/>
              <a:t>	</a:t>
            </a:r>
            <a:r>
              <a:rPr lang="nl-NL" dirty="0" smtClean="0">
                <a:hlinkClick r:id="rId2"/>
              </a:rPr>
              <a:t>sabine.boerjan@dementie.be</a:t>
            </a:r>
            <a:endParaRPr lang="nl-NL" dirty="0" smtClean="0"/>
          </a:p>
          <a:p>
            <a:pPr marL="0" indent="0">
              <a:buNone/>
            </a:pPr>
            <a:endParaRPr lang="nl-NL" dirty="0" smtClean="0"/>
          </a:p>
          <a:p>
            <a:pPr marL="0" indent="0">
              <a:buNone/>
            </a:pPr>
            <a:endParaRPr lang="nl-NL" dirty="0"/>
          </a:p>
          <a:p>
            <a:r>
              <a:rPr lang="nl-NL" dirty="0" smtClean="0"/>
              <a:t>Projecten:</a:t>
            </a:r>
          </a:p>
          <a:p>
            <a:pPr marL="0" indent="0">
              <a:buNone/>
            </a:pPr>
            <a:r>
              <a:rPr lang="nl-NL" dirty="0"/>
              <a:t>	</a:t>
            </a:r>
            <a:r>
              <a:rPr lang="nl-NL" dirty="0" smtClean="0">
                <a:hlinkClick r:id="rId2"/>
              </a:rPr>
              <a:t>sabine.boerjan@dementie.be</a:t>
            </a:r>
            <a:endParaRPr lang="nl-NL" dirty="0" smtClean="0"/>
          </a:p>
          <a:p>
            <a:pPr marL="0" indent="0">
              <a:buNone/>
            </a:pPr>
            <a:endParaRPr lang="nl-BE" dirty="0"/>
          </a:p>
        </p:txBody>
      </p:sp>
    </p:spTree>
    <p:extLst>
      <p:ext uri="{BB962C8B-B14F-4D97-AF65-F5344CB8AC3E}">
        <p14:creationId xmlns:p14="http://schemas.microsoft.com/office/powerpoint/2010/main" val="428710910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sp>
        <p:nvSpPr>
          <p:cNvPr id="3" name="Tijdelijke aanduiding voor tekst 2"/>
          <p:cNvSpPr>
            <a:spLocks noGrp="1"/>
          </p:cNvSpPr>
          <p:nvPr>
            <p:ph type="body" sz="quarter" idx="13"/>
          </p:nvPr>
        </p:nvSpPr>
        <p:spPr/>
        <p:txBody>
          <a:bodyPr/>
          <a:lstStyle/>
          <a:p>
            <a:endParaRPr lang="nl-BE"/>
          </a:p>
        </p:txBody>
      </p:sp>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7700" y="390525"/>
            <a:ext cx="6302375" cy="6302375"/>
          </a:xfrm>
          <a:prstGeom prst="rect">
            <a:avLst/>
          </a:prstGeom>
        </p:spPr>
      </p:pic>
    </p:spTree>
    <p:extLst>
      <p:ext uri="{BB962C8B-B14F-4D97-AF65-F5344CB8AC3E}">
        <p14:creationId xmlns:p14="http://schemas.microsoft.com/office/powerpoint/2010/main" val="243070365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sp>
        <p:nvSpPr>
          <p:cNvPr id="3" name="Tijdelijke aanduiding voor tekst 2"/>
          <p:cNvSpPr>
            <a:spLocks noGrp="1"/>
          </p:cNvSpPr>
          <p:nvPr>
            <p:ph type="body" sz="quarter" idx="13"/>
          </p:nvPr>
        </p:nvSpPr>
        <p:spPr/>
        <p:txBody>
          <a:bodyPr/>
          <a:lstStyle/>
          <a:p>
            <a:endParaRPr lang="nl-BE"/>
          </a:p>
        </p:txBody>
      </p:sp>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7477" y="390525"/>
            <a:ext cx="6784428" cy="6335251"/>
          </a:xfrm>
          <a:prstGeom prst="rect">
            <a:avLst/>
          </a:prstGeom>
        </p:spPr>
      </p:pic>
    </p:spTree>
    <p:extLst>
      <p:ext uri="{BB962C8B-B14F-4D97-AF65-F5344CB8AC3E}">
        <p14:creationId xmlns:p14="http://schemas.microsoft.com/office/powerpoint/2010/main" val="187100031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pPr algn="ctr"/>
            <a:r>
              <a:rPr lang="nl-NL" sz="3600" dirty="0" smtClean="0"/>
              <a:t>Brainwave autonomie en geborgenheid</a:t>
            </a:r>
            <a:br>
              <a:rPr lang="nl-NL" sz="3600" dirty="0" smtClean="0"/>
            </a:br>
            <a:r>
              <a:rPr lang="nl-NL" sz="3600" dirty="0"/>
              <a:t/>
            </a:r>
            <a:br>
              <a:rPr lang="nl-NL" sz="3600" dirty="0"/>
            </a:br>
            <a:r>
              <a:rPr lang="nl-NL" sz="3600" dirty="0" smtClean="0"/>
              <a:t>wat en hoe?</a:t>
            </a:r>
            <a:endParaRPr lang="nl-BE" sz="3600" dirty="0"/>
          </a:p>
        </p:txBody>
      </p:sp>
      <p:sp>
        <p:nvSpPr>
          <p:cNvPr id="3" name="Tijdelijke aanduiding voor tekst 2"/>
          <p:cNvSpPr>
            <a:spLocks noGrp="1"/>
          </p:cNvSpPr>
          <p:nvPr>
            <p:ph type="body" sz="quarter" idx="13"/>
          </p:nvPr>
        </p:nvSpPr>
        <p:spPr/>
        <p:txBody>
          <a:bodyPr/>
          <a:lstStyle/>
          <a:p>
            <a:pPr marL="0" indent="0">
              <a:buNone/>
            </a:pPr>
            <a:endParaRPr lang="nl-BE" dirty="0"/>
          </a:p>
        </p:txBody>
      </p:sp>
    </p:spTree>
    <p:extLst>
      <p:ext uri="{BB962C8B-B14F-4D97-AF65-F5344CB8AC3E}">
        <p14:creationId xmlns:p14="http://schemas.microsoft.com/office/powerpoint/2010/main" val="23306948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Vragen vanuit de groep:</a:t>
            </a:r>
            <a:endParaRPr lang="nl-BE" dirty="0"/>
          </a:p>
        </p:txBody>
      </p:sp>
      <p:sp>
        <p:nvSpPr>
          <p:cNvPr id="3" name="Tijdelijke aanduiding voor tekst 2"/>
          <p:cNvSpPr>
            <a:spLocks noGrp="1"/>
          </p:cNvSpPr>
          <p:nvPr>
            <p:ph type="body" sz="quarter" idx="13"/>
          </p:nvPr>
        </p:nvSpPr>
        <p:spPr/>
        <p:txBody>
          <a:bodyPr/>
          <a:lstStyle/>
          <a:p>
            <a:r>
              <a:rPr lang="nl-BE" dirty="0"/>
              <a:t>wil graag dagbesteding starten </a:t>
            </a:r>
            <a:r>
              <a:rPr lang="nl-BE" dirty="0" smtClean="0"/>
              <a:t>voor zorgvragers met dementie  </a:t>
            </a:r>
            <a:r>
              <a:rPr lang="nl-BE" dirty="0"/>
              <a:t>in Eede   wil dit graag </a:t>
            </a:r>
            <a:r>
              <a:rPr lang="nl-BE" dirty="0" smtClean="0"/>
              <a:t>bespreken</a:t>
            </a:r>
          </a:p>
          <a:p>
            <a:endParaRPr lang="nl-NL" dirty="0"/>
          </a:p>
          <a:p>
            <a:r>
              <a:rPr lang="nl-BE" dirty="0"/>
              <a:t>Knelpunt/vraag </a:t>
            </a:r>
            <a:r>
              <a:rPr lang="nl-BE" dirty="0" err="1"/>
              <a:t>mbt</a:t>
            </a:r>
            <a:r>
              <a:rPr lang="nl-BE" dirty="0"/>
              <a:t> decorumverlies bij personen met dementie die nog fysiek heel goed zijn. </a:t>
            </a:r>
            <a:endParaRPr lang="nl-BE" dirty="0" smtClean="0"/>
          </a:p>
          <a:p>
            <a:endParaRPr lang="nl-NL" dirty="0"/>
          </a:p>
          <a:p>
            <a:r>
              <a:rPr lang="nl-BE" dirty="0"/>
              <a:t>Succes: de vorming voor medewerkers aan de hand van de escapegame dementie via Paradox was een enorm succes in 2022. Hiervoor wil ik jullie gewoon nog eens enorm bedanken!</a:t>
            </a:r>
          </a:p>
          <a:p>
            <a:r>
              <a:rPr lang="nl-BE" dirty="0"/>
              <a:t>Knelpunt: Tips hoe ik de werkgroep dementie meer kan betrekken in de organisatie van projecten die uitgerold worden en niet alles als referentiepersoon dementie zelf te doen.</a:t>
            </a:r>
            <a:endParaRPr lang="nl-BE" dirty="0"/>
          </a:p>
        </p:txBody>
      </p:sp>
    </p:spTree>
    <p:extLst>
      <p:ext uri="{BB962C8B-B14F-4D97-AF65-F5344CB8AC3E}">
        <p14:creationId xmlns:p14="http://schemas.microsoft.com/office/powerpoint/2010/main" val="17928114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nl-BE" sz="3600" dirty="0" smtClean="0"/>
              <a:t>Echt benieuwd?  Volg ons op </a:t>
            </a:r>
            <a:endParaRPr lang="nl-BE" sz="3600" dirty="0"/>
          </a:p>
        </p:txBody>
      </p:sp>
      <p:pic>
        <p:nvPicPr>
          <p:cNvPr id="4" name="Afbeelding 3"/>
          <p:cNvPicPr>
            <a:picLocks noChangeAspect="1"/>
          </p:cNvPicPr>
          <p:nvPr/>
        </p:nvPicPr>
        <p:blipFill>
          <a:blip r:embed="rId2"/>
          <a:stretch>
            <a:fillRect/>
          </a:stretch>
        </p:blipFill>
        <p:spPr>
          <a:xfrm>
            <a:off x="580585" y="3561047"/>
            <a:ext cx="2884659" cy="2871838"/>
          </a:xfrm>
          <a:prstGeom prst="rect">
            <a:avLst/>
          </a:prstGeom>
        </p:spPr>
      </p:pic>
      <p:sp>
        <p:nvSpPr>
          <p:cNvPr id="3" name="Tijdelijke aanduiding voor tekst 2"/>
          <p:cNvSpPr>
            <a:spLocks noGrp="1"/>
          </p:cNvSpPr>
          <p:nvPr>
            <p:ph type="body" sz="quarter" idx="13"/>
          </p:nvPr>
        </p:nvSpPr>
        <p:spPr/>
        <p:txBody>
          <a:bodyPr/>
          <a:lstStyle/>
          <a:p>
            <a:endParaRPr lang="nl-BE" dirty="0" smtClean="0"/>
          </a:p>
          <a:p>
            <a:pPr marL="2743200" lvl="6" indent="0">
              <a:buNone/>
            </a:pPr>
            <a:r>
              <a:rPr lang="nl-BE" sz="4000" dirty="0"/>
              <a:t>E</a:t>
            </a:r>
            <a:r>
              <a:rPr lang="nl-BE" sz="4000" dirty="0" smtClean="0"/>
              <a:t>xpertisecentrum </a:t>
            </a:r>
            <a:r>
              <a:rPr lang="nl-BE" sz="4000" dirty="0" smtClean="0"/>
              <a:t>Dementie </a:t>
            </a:r>
            <a:r>
              <a:rPr lang="nl-BE" sz="4000" dirty="0"/>
              <a:t>P</a:t>
            </a:r>
            <a:r>
              <a:rPr lang="nl-BE" sz="4000" dirty="0" smtClean="0"/>
              <a:t>aradox</a:t>
            </a:r>
            <a:endParaRPr lang="nl-BE" sz="4000" dirty="0"/>
          </a:p>
          <a:p>
            <a:pPr marL="2743200" lvl="6" indent="0">
              <a:buNone/>
            </a:pPr>
            <a:endParaRPr lang="nl-BE" sz="4000" dirty="0" smtClean="0"/>
          </a:p>
          <a:p>
            <a:pPr marL="2743200" lvl="6" indent="0">
              <a:buNone/>
            </a:pPr>
            <a:endParaRPr lang="nl-BE" sz="4000" dirty="0"/>
          </a:p>
          <a:p>
            <a:pPr marL="2743200" lvl="6" indent="0">
              <a:buNone/>
            </a:pPr>
            <a:r>
              <a:rPr lang="nl-BE" sz="4000" dirty="0" err="1" smtClean="0"/>
              <a:t>ecdparadox</a:t>
            </a:r>
            <a:endParaRPr lang="nl-BE" sz="4000" dirty="0" smtClean="0"/>
          </a:p>
        </p:txBody>
      </p:sp>
      <p:pic>
        <p:nvPicPr>
          <p:cNvPr id="5" name="Afbeelding 4"/>
          <p:cNvPicPr>
            <a:picLocks noChangeAspect="1"/>
          </p:cNvPicPr>
          <p:nvPr/>
        </p:nvPicPr>
        <p:blipFill>
          <a:blip r:embed="rId3"/>
          <a:stretch>
            <a:fillRect/>
          </a:stretch>
        </p:blipFill>
        <p:spPr>
          <a:xfrm>
            <a:off x="951351" y="1285874"/>
            <a:ext cx="2143125" cy="2143125"/>
          </a:xfrm>
          <a:prstGeom prst="rect">
            <a:avLst/>
          </a:prstGeom>
        </p:spPr>
      </p:pic>
    </p:spTree>
    <p:extLst>
      <p:ext uri="{BB962C8B-B14F-4D97-AF65-F5344CB8AC3E}">
        <p14:creationId xmlns:p14="http://schemas.microsoft.com/office/powerpoint/2010/main" val="24512114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smtClean="0"/>
              <a:t>Ook in 2023 heeft ECD Paradox iets te bieden </a:t>
            </a:r>
            <a:r>
              <a:rPr lang="nl-NL" dirty="0" smtClean="0">
                <a:sym typeface="Wingdings" panose="05000000000000000000" pitchFamily="2" charset="2"/>
              </a:rPr>
              <a:t> </a:t>
            </a:r>
            <a:endParaRPr lang="nl-BE" dirty="0"/>
          </a:p>
        </p:txBody>
      </p:sp>
      <p:pic>
        <p:nvPicPr>
          <p:cNvPr id="4" name="Afbeelding 3"/>
          <p:cNvPicPr>
            <a:picLocks noChangeAspect="1"/>
          </p:cNvPicPr>
          <p:nvPr/>
        </p:nvPicPr>
        <p:blipFill>
          <a:blip r:embed="rId2"/>
          <a:stretch>
            <a:fillRect/>
          </a:stretch>
        </p:blipFill>
        <p:spPr>
          <a:xfrm>
            <a:off x="4064000" y="1027572"/>
            <a:ext cx="2158402" cy="5830428"/>
          </a:xfrm>
          <a:prstGeom prst="rect">
            <a:avLst/>
          </a:prstGeom>
        </p:spPr>
      </p:pic>
      <p:sp>
        <p:nvSpPr>
          <p:cNvPr id="3" name="Tijdelijke aanduiding voor tekst 2"/>
          <p:cNvSpPr>
            <a:spLocks noGrp="1"/>
          </p:cNvSpPr>
          <p:nvPr>
            <p:ph type="body" sz="quarter" idx="13"/>
          </p:nvPr>
        </p:nvSpPr>
        <p:spPr/>
        <p:txBody>
          <a:bodyPr/>
          <a:lstStyle/>
          <a:p>
            <a:endParaRPr lang="nl-BE" dirty="0"/>
          </a:p>
        </p:txBody>
      </p:sp>
    </p:spTree>
    <p:extLst>
      <p:ext uri="{BB962C8B-B14F-4D97-AF65-F5344CB8AC3E}">
        <p14:creationId xmlns:p14="http://schemas.microsoft.com/office/powerpoint/2010/main" val="4954679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pic>
        <p:nvPicPr>
          <p:cNvPr id="5" name="Afbeelding 4"/>
          <p:cNvPicPr>
            <a:picLocks noChangeAspect="1"/>
          </p:cNvPicPr>
          <p:nvPr/>
        </p:nvPicPr>
        <p:blipFill rotWithShape="1">
          <a:blip r:embed="rId2">
            <a:extLst>
              <a:ext uri="{28A0092B-C50C-407E-A947-70E740481C1C}">
                <a14:useLocalDpi xmlns:a14="http://schemas.microsoft.com/office/drawing/2010/main" val="0"/>
              </a:ext>
            </a:extLst>
          </a:blip>
          <a:srcRect l="17394" t="35397" r="40089" b="1004"/>
          <a:stretch/>
        </p:blipFill>
        <p:spPr>
          <a:xfrm>
            <a:off x="853614" y="1276352"/>
            <a:ext cx="3543301" cy="39751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Afbeelding 3"/>
          <p:cNvPicPr>
            <a:picLocks noChangeAspect="1"/>
          </p:cNvPicPr>
          <p:nvPr/>
        </p:nvPicPr>
        <p:blipFill>
          <a:blip r:embed="rId3"/>
          <a:stretch>
            <a:fillRect/>
          </a:stretch>
        </p:blipFill>
        <p:spPr>
          <a:xfrm>
            <a:off x="4759325" y="0"/>
            <a:ext cx="4857750" cy="6858000"/>
          </a:xfrm>
          <a:prstGeom prst="rect">
            <a:avLst/>
          </a:prstGeom>
        </p:spPr>
      </p:pic>
      <p:sp>
        <p:nvSpPr>
          <p:cNvPr id="3" name="Tijdelijke aanduiding voor tekst 2"/>
          <p:cNvSpPr>
            <a:spLocks noGrp="1"/>
          </p:cNvSpPr>
          <p:nvPr>
            <p:ph type="body" sz="quarter" idx="13"/>
          </p:nvPr>
        </p:nvSpPr>
        <p:spPr>
          <a:xfrm>
            <a:off x="4618705" y="6588128"/>
            <a:ext cx="9414795" cy="5972173"/>
          </a:xfrm>
        </p:spPr>
        <p:txBody>
          <a:bodyPr/>
          <a:lstStyle/>
          <a:p>
            <a:endParaRPr lang="nl-BE" dirty="0"/>
          </a:p>
        </p:txBody>
      </p:sp>
    </p:spTree>
    <p:extLst>
      <p:ext uri="{BB962C8B-B14F-4D97-AF65-F5344CB8AC3E}">
        <p14:creationId xmlns:p14="http://schemas.microsoft.com/office/powerpoint/2010/main" val="30096793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6114" y="885827"/>
            <a:ext cx="3584572" cy="3584572"/>
          </a:xfrm>
          <a:prstGeom prst="rect">
            <a:avLst/>
          </a:prstGeom>
        </p:spPr>
      </p:pic>
      <p:sp>
        <p:nvSpPr>
          <p:cNvPr id="2" name="Titel 1"/>
          <p:cNvSpPr>
            <a:spLocks noGrp="1"/>
          </p:cNvSpPr>
          <p:nvPr>
            <p:ph type="title"/>
          </p:nvPr>
        </p:nvSpPr>
        <p:spPr/>
        <p:txBody>
          <a:bodyPr/>
          <a:lstStyle/>
          <a:p>
            <a:r>
              <a:rPr lang="nl-NL" dirty="0" smtClean="0">
                <a:solidFill>
                  <a:srgbClr val="24007E"/>
                </a:solidFill>
              </a:rPr>
              <a:t>ZUURSTOF VOOR DEMENTIE</a:t>
            </a:r>
            <a:endParaRPr lang="nl-BE" dirty="0">
              <a:solidFill>
                <a:srgbClr val="24007E"/>
              </a:solidFill>
            </a:endParaRPr>
          </a:p>
        </p:txBody>
      </p:sp>
      <p:pic>
        <p:nvPicPr>
          <p:cNvPr id="5" name="Afbeelding 4"/>
          <p:cNvPicPr>
            <a:picLocks noChangeAspect="1"/>
          </p:cNvPicPr>
          <p:nvPr/>
        </p:nvPicPr>
        <p:blipFill rotWithShape="1">
          <a:blip r:embed="rId3"/>
          <a:srcRect l="898" t="15812" r="17308" b="35869"/>
          <a:stretch/>
        </p:blipFill>
        <p:spPr>
          <a:xfrm>
            <a:off x="927100" y="4165601"/>
            <a:ext cx="8102600" cy="2692400"/>
          </a:xfrm>
          <a:prstGeom prst="rect">
            <a:avLst/>
          </a:prstGeom>
        </p:spPr>
      </p:pic>
      <p:sp>
        <p:nvSpPr>
          <p:cNvPr id="3" name="Tijdelijke aanduiding voor tekst 2"/>
          <p:cNvSpPr>
            <a:spLocks noGrp="1"/>
          </p:cNvSpPr>
          <p:nvPr>
            <p:ph type="body" sz="quarter" idx="13"/>
          </p:nvPr>
        </p:nvSpPr>
        <p:spPr/>
        <p:txBody>
          <a:bodyPr/>
          <a:lstStyle/>
          <a:p>
            <a:endParaRPr lang="nl-BE" dirty="0"/>
          </a:p>
        </p:txBody>
      </p:sp>
    </p:spTree>
    <p:extLst>
      <p:ext uri="{BB962C8B-B14F-4D97-AF65-F5344CB8AC3E}">
        <p14:creationId xmlns:p14="http://schemas.microsoft.com/office/powerpoint/2010/main" val="28052778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pic>
        <p:nvPicPr>
          <p:cNvPr id="4" name="Afbeelding 3"/>
          <p:cNvPicPr>
            <a:picLocks noChangeAspect="1"/>
          </p:cNvPicPr>
          <p:nvPr/>
        </p:nvPicPr>
        <p:blipFill>
          <a:blip r:embed="rId2"/>
          <a:stretch>
            <a:fillRect/>
          </a:stretch>
        </p:blipFill>
        <p:spPr>
          <a:xfrm>
            <a:off x="4591050" y="0"/>
            <a:ext cx="5143500" cy="6858000"/>
          </a:xfrm>
          <a:prstGeom prst="rect">
            <a:avLst/>
          </a:prstGeom>
          <a:ln>
            <a:noFill/>
          </a:ln>
          <a:effectLst>
            <a:softEdge rad="112500"/>
          </a:effectLst>
        </p:spPr>
      </p:pic>
      <p:pic>
        <p:nvPicPr>
          <p:cNvPr id="5" name="Afbeelding 4"/>
          <p:cNvPicPr>
            <a:picLocks noChangeAspect="1"/>
          </p:cNvPicPr>
          <p:nvPr/>
        </p:nvPicPr>
        <p:blipFill>
          <a:blip r:embed="rId3"/>
          <a:stretch>
            <a:fillRect/>
          </a:stretch>
        </p:blipFill>
        <p:spPr>
          <a:xfrm>
            <a:off x="491204" y="0"/>
            <a:ext cx="3238500" cy="4318000"/>
          </a:xfrm>
          <a:prstGeom prst="rect">
            <a:avLst/>
          </a:prstGeom>
          <a:ln>
            <a:noFill/>
          </a:ln>
          <a:effectLst>
            <a:softEdge rad="112500"/>
          </a:effectLst>
        </p:spPr>
      </p:pic>
      <p:sp>
        <p:nvSpPr>
          <p:cNvPr id="3" name="Tijdelijke aanduiding voor tekst 2"/>
          <p:cNvSpPr>
            <a:spLocks noGrp="1"/>
          </p:cNvSpPr>
          <p:nvPr>
            <p:ph type="body" sz="quarter" idx="13"/>
          </p:nvPr>
        </p:nvSpPr>
        <p:spPr>
          <a:xfrm>
            <a:off x="480886" y="885828"/>
            <a:ext cx="9414795" cy="5972173"/>
          </a:xfrm>
        </p:spPr>
        <p:txBody>
          <a:bodyPr/>
          <a:lstStyle/>
          <a:p>
            <a:endParaRPr lang="nl-BE" dirty="0"/>
          </a:p>
        </p:txBody>
      </p:sp>
      <p:pic>
        <p:nvPicPr>
          <p:cNvPr id="6" name="Afbeelding 5"/>
          <p:cNvPicPr>
            <a:picLocks noChangeAspect="1"/>
          </p:cNvPicPr>
          <p:nvPr/>
        </p:nvPicPr>
        <p:blipFill>
          <a:blip r:embed="rId4"/>
          <a:stretch>
            <a:fillRect/>
          </a:stretch>
        </p:blipFill>
        <p:spPr>
          <a:xfrm>
            <a:off x="2994025" y="2726266"/>
            <a:ext cx="3194050" cy="4258733"/>
          </a:xfrm>
          <a:prstGeom prst="rect">
            <a:avLst/>
          </a:prstGeom>
          <a:ln>
            <a:noFill/>
          </a:ln>
          <a:effectLst>
            <a:softEdge rad="112500"/>
          </a:effectLst>
        </p:spPr>
      </p:pic>
    </p:spTree>
    <p:extLst>
      <p:ext uri="{BB962C8B-B14F-4D97-AF65-F5344CB8AC3E}">
        <p14:creationId xmlns:p14="http://schemas.microsoft.com/office/powerpoint/2010/main" val="14648880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pic>
        <p:nvPicPr>
          <p:cNvPr id="4" name="Afbeelding 3"/>
          <p:cNvPicPr>
            <a:picLocks noChangeAspect="1"/>
          </p:cNvPicPr>
          <p:nvPr/>
        </p:nvPicPr>
        <p:blipFill rotWithShape="1">
          <a:blip r:embed="rId2"/>
          <a:srcRect l="770" t="24245" r="17564" b="10114"/>
          <a:stretch/>
        </p:blipFill>
        <p:spPr>
          <a:xfrm>
            <a:off x="647699" y="869952"/>
            <a:ext cx="9076555" cy="4103686"/>
          </a:xfrm>
          <a:prstGeom prst="rect">
            <a:avLst/>
          </a:prstGeom>
        </p:spPr>
      </p:pic>
      <p:sp>
        <p:nvSpPr>
          <p:cNvPr id="3" name="Tijdelijke aanduiding voor tekst 2"/>
          <p:cNvSpPr>
            <a:spLocks noGrp="1"/>
          </p:cNvSpPr>
          <p:nvPr>
            <p:ph type="body" sz="quarter" idx="13"/>
          </p:nvPr>
        </p:nvSpPr>
        <p:spPr/>
        <p:txBody>
          <a:bodyPr/>
          <a:lstStyle/>
          <a:p>
            <a:endParaRPr lang="nl-BE" dirty="0"/>
          </a:p>
        </p:txBody>
      </p:sp>
      <p:pic>
        <p:nvPicPr>
          <p:cNvPr id="5" name="Afbeelding 4"/>
          <p:cNvPicPr>
            <a:picLocks noChangeAspect="1"/>
          </p:cNvPicPr>
          <p:nvPr/>
        </p:nvPicPr>
        <p:blipFill rotWithShape="1">
          <a:blip r:embed="rId3"/>
          <a:srcRect l="1282" t="75527" r="17819" b="6923"/>
          <a:stretch/>
        </p:blipFill>
        <p:spPr>
          <a:xfrm>
            <a:off x="561764" y="5098828"/>
            <a:ext cx="9344236" cy="1140263"/>
          </a:xfrm>
          <a:prstGeom prst="rect">
            <a:avLst/>
          </a:prstGeom>
        </p:spPr>
      </p:pic>
    </p:spTree>
    <p:extLst>
      <p:ext uri="{BB962C8B-B14F-4D97-AF65-F5344CB8AC3E}">
        <p14:creationId xmlns:p14="http://schemas.microsoft.com/office/powerpoint/2010/main" val="20185805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pic>
        <p:nvPicPr>
          <p:cNvPr id="4" name="Afbeelding 3"/>
          <p:cNvPicPr>
            <a:picLocks noChangeAspect="1"/>
          </p:cNvPicPr>
          <p:nvPr/>
        </p:nvPicPr>
        <p:blipFill rotWithShape="1">
          <a:blip r:embed="rId2"/>
          <a:srcRect l="31795" t="20598" r="20000" b="31994"/>
          <a:stretch/>
        </p:blipFill>
        <p:spPr>
          <a:xfrm>
            <a:off x="656549" y="149228"/>
            <a:ext cx="8838712" cy="4889500"/>
          </a:xfrm>
          <a:prstGeom prst="rect">
            <a:avLst/>
          </a:prstGeom>
        </p:spPr>
      </p:pic>
      <p:sp>
        <p:nvSpPr>
          <p:cNvPr id="3" name="Tijdelijke aanduiding voor tekst 2"/>
          <p:cNvSpPr>
            <a:spLocks noGrp="1"/>
          </p:cNvSpPr>
          <p:nvPr>
            <p:ph type="body" sz="quarter" idx="13"/>
          </p:nvPr>
        </p:nvSpPr>
        <p:spPr>
          <a:xfrm>
            <a:off x="491205" y="885827"/>
            <a:ext cx="9414795" cy="5972173"/>
          </a:xfrm>
        </p:spPr>
        <p:txBody>
          <a:bodyPr>
            <a:normAutofit/>
          </a:bodyPr>
          <a:lstStyle/>
          <a:p>
            <a:endParaRPr lang="nl-NL" dirty="0" smtClean="0"/>
          </a:p>
          <a:p>
            <a:endParaRPr lang="nl-NL" dirty="0"/>
          </a:p>
          <a:p>
            <a:endParaRPr lang="nl-NL" dirty="0" smtClean="0"/>
          </a:p>
          <a:p>
            <a:endParaRPr lang="nl-NL" dirty="0"/>
          </a:p>
          <a:p>
            <a:endParaRPr lang="nl-NL" dirty="0" smtClean="0"/>
          </a:p>
          <a:p>
            <a:endParaRPr lang="nl-NL" dirty="0"/>
          </a:p>
          <a:p>
            <a:endParaRPr lang="nl-NL" dirty="0" smtClean="0"/>
          </a:p>
          <a:p>
            <a:endParaRPr lang="nl-NL" dirty="0"/>
          </a:p>
          <a:p>
            <a:endParaRPr lang="nl-NL" dirty="0" smtClean="0"/>
          </a:p>
          <a:p>
            <a:pPr marL="0" indent="0">
              <a:buNone/>
            </a:pPr>
            <a:r>
              <a:rPr lang="nl-NL" dirty="0" smtClean="0"/>
              <a:t>smakelijk 1 en 2 + Als eten een zorg wordt</a:t>
            </a:r>
          </a:p>
          <a:p>
            <a:pPr marL="0" indent="0">
              <a:buNone/>
            </a:pPr>
            <a:r>
              <a:rPr lang="nl-NL" dirty="0"/>
              <a:t> </a:t>
            </a:r>
            <a:r>
              <a:rPr lang="nl-NL" dirty="0" smtClean="0"/>
              <a:t>                                                       30 euro</a:t>
            </a:r>
          </a:p>
          <a:p>
            <a:pPr marL="0" indent="0">
              <a:buNone/>
            </a:pPr>
            <a:r>
              <a:rPr lang="nl-NL" dirty="0"/>
              <a:t> </a:t>
            </a:r>
            <a:r>
              <a:rPr lang="nl-NL" dirty="0" smtClean="0"/>
              <a:t>                                                       </a:t>
            </a:r>
            <a:r>
              <a:rPr lang="nl-NL" sz="1600" dirty="0" smtClean="0"/>
              <a:t>(korting:7,50euro)</a:t>
            </a:r>
            <a:endParaRPr lang="nl-BE" dirty="0"/>
          </a:p>
        </p:txBody>
      </p:sp>
      <p:pic>
        <p:nvPicPr>
          <p:cNvPr id="7" name="Afbeelding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3901" y="2687326"/>
            <a:ext cx="2721267" cy="3896360"/>
          </a:xfrm>
          <a:prstGeom prst="rect">
            <a:avLst/>
          </a:prstGeom>
        </p:spPr>
      </p:pic>
      <p:sp>
        <p:nvSpPr>
          <p:cNvPr id="8" name="Kruis 7"/>
          <p:cNvSpPr/>
          <p:nvPr/>
        </p:nvSpPr>
        <p:spPr>
          <a:xfrm>
            <a:off x="7518400" y="2637159"/>
            <a:ext cx="520700" cy="518796"/>
          </a:xfrm>
          <a:prstGeom prst="plus">
            <a:avLst/>
          </a:prstGeom>
          <a:solidFill>
            <a:srgbClr val="28009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sp>
        <p:nvSpPr>
          <p:cNvPr id="9" name="Gelijk 8"/>
          <p:cNvSpPr/>
          <p:nvPr/>
        </p:nvSpPr>
        <p:spPr>
          <a:xfrm>
            <a:off x="6774181" y="5089528"/>
            <a:ext cx="629919" cy="544189"/>
          </a:xfrm>
          <a:prstGeom prst="mathEqual">
            <a:avLst/>
          </a:prstGeom>
          <a:solidFill>
            <a:srgbClr val="28009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solidFill>
                <a:schemeClr val="tx1"/>
              </a:solidFill>
            </a:endParaRPr>
          </a:p>
        </p:txBody>
      </p:sp>
    </p:spTree>
    <p:extLst>
      <p:ext uri="{BB962C8B-B14F-4D97-AF65-F5344CB8AC3E}">
        <p14:creationId xmlns:p14="http://schemas.microsoft.com/office/powerpoint/2010/main" val="508028962"/>
      </p:ext>
    </p:extLst>
  </p:cSld>
  <p:clrMapOvr>
    <a:masterClrMapping/>
  </p:clrMapOvr>
  <p:timing>
    <p:tnLst>
      <p:par>
        <p:cTn id="1" dur="indefinite" restart="never" nodeType="tmRoot"/>
      </p:par>
    </p:tnLst>
  </p:timing>
</p:sld>
</file>

<file path=ppt/theme/theme1.xml><?xml version="1.0" encoding="utf-8"?>
<a:theme xmlns:a="http://schemas.openxmlformats.org/drawingml/2006/main" name="150629_GV_paradox">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Aangepast ontwerp">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ZA.Sjabloon.breedbeeld.16.09.v.5.0.potx" id="{0C6AC5BC-BB52-4CC6-A55E-597438837467}" vid="{12CE997F-863F-42C7-94F7-AFEF142B07EF}"/>
    </a:ext>
  </a:ext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150629_GV_paradox</Template>
  <TotalTime>2720</TotalTime>
  <Words>556</Words>
  <Application>Microsoft Office PowerPoint</Application>
  <PresentationFormat>A4 (210 x 297 mm)</PresentationFormat>
  <Paragraphs>184</Paragraphs>
  <Slides>25</Slides>
  <Notes>5</Notes>
  <HiddenSlides>0</HiddenSlides>
  <MMClips>0</MMClips>
  <ScaleCrop>false</ScaleCrop>
  <HeadingPairs>
    <vt:vector size="6" baseType="variant">
      <vt:variant>
        <vt:lpstr>Gebruikte lettertypen</vt:lpstr>
      </vt:variant>
      <vt:variant>
        <vt:i4>6</vt:i4>
      </vt:variant>
      <vt:variant>
        <vt:lpstr>Thema</vt:lpstr>
      </vt:variant>
      <vt:variant>
        <vt:i4>2</vt:i4>
      </vt:variant>
      <vt:variant>
        <vt:lpstr>Diatitels</vt:lpstr>
      </vt:variant>
      <vt:variant>
        <vt:i4>25</vt:i4>
      </vt:variant>
    </vt:vector>
  </HeadingPairs>
  <TitlesOfParts>
    <vt:vector size="33" baseType="lpstr">
      <vt:lpstr>Arial</vt:lpstr>
      <vt:lpstr>Calibri</vt:lpstr>
      <vt:lpstr>Helvetica</vt:lpstr>
      <vt:lpstr>inherit</vt:lpstr>
      <vt:lpstr>Tahoma</vt:lpstr>
      <vt:lpstr>Wingdings</vt:lpstr>
      <vt:lpstr>150629_GV_paradox</vt:lpstr>
      <vt:lpstr>Aangepast ontwerp</vt:lpstr>
      <vt:lpstr>PowerPoint-presentatie</vt:lpstr>
      <vt:lpstr>PowerPoint-presentatie</vt:lpstr>
      <vt:lpstr>Echt benieuwd?  Volg ons op </vt:lpstr>
      <vt:lpstr>Ook in 2023 heeft ECD Paradox iets te bieden  </vt:lpstr>
      <vt:lpstr>PowerPoint-presentatie</vt:lpstr>
      <vt:lpstr>ZUURSTOF VOOR DEMENTIE</vt:lpstr>
      <vt:lpstr>PowerPoint-presentatie</vt:lpstr>
      <vt:lpstr>PowerPoint-presentatie</vt:lpstr>
      <vt:lpstr>PowerPoint-presentatie</vt:lpstr>
      <vt:lpstr>VORMING, TRAINING, OPLEIDING</vt:lpstr>
      <vt:lpstr>PowerPoint-presentatie</vt:lpstr>
      <vt:lpstr>PowerPoint-presentatie</vt:lpstr>
      <vt:lpstr>Onstaan van TUBBE - 2010</vt:lpstr>
      <vt:lpstr>PowerPoint-presentatie</vt:lpstr>
      <vt:lpstr>1 model  Een huis waar het goed wonen en werken is</vt:lpstr>
      <vt:lpstr>10 principes </vt:lpstr>
      <vt:lpstr>3 voorwaarden</vt:lpstr>
      <vt:lpstr>6 pilootprojecten gestart in 2017</vt:lpstr>
      <vt:lpstr>32 organisaties aan de slag met Tubbe</vt:lpstr>
      <vt:lpstr>PowerPoint-presentatie</vt:lpstr>
      <vt:lpstr>TRAJECTEN, BEGELEIDING, PROJECTEN</vt:lpstr>
      <vt:lpstr>PowerPoint-presentatie</vt:lpstr>
      <vt:lpstr>PowerPoint-presentatie</vt:lpstr>
      <vt:lpstr>Brainwave autonomie en geborgenheid  wat en hoe?</vt:lpstr>
      <vt:lpstr>Vragen vanuit de groep:</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Ann Kestens</dc:creator>
  <cp:lastModifiedBy>Sabine Boerjan</cp:lastModifiedBy>
  <cp:revision>266</cp:revision>
  <cp:lastPrinted>2020-10-13T06:35:04Z</cp:lastPrinted>
  <dcterms:created xsi:type="dcterms:W3CDTF">2016-03-29T13:30:30Z</dcterms:created>
  <dcterms:modified xsi:type="dcterms:W3CDTF">2023-01-26T15:03:49Z</dcterms:modified>
</cp:coreProperties>
</file>