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58" r:id="rId5"/>
    <p:sldId id="261" r:id="rId6"/>
    <p:sldId id="270" r:id="rId7"/>
    <p:sldId id="271" r:id="rId8"/>
    <p:sldId id="260" r:id="rId9"/>
    <p:sldId id="262" r:id="rId10"/>
    <p:sldId id="275" r:id="rId11"/>
    <p:sldId id="274" r:id="rId12"/>
    <p:sldId id="272" r:id="rId13"/>
    <p:sldId id="268" r:id="rId14"/>
    <p:sldId id="269" r:id="rId1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9" autoAdjust="0"/>
  </p:normalViewPr>
  <p:slideViewPr>
    <p:cSldViewPr>
      <p:cViewPr>
        <p:scale>
          <a:sx n="74" d="100"/>
          <a:sy n="74" d="100"/>
        </p:scale>
        <p:origin x="-1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118E-458A-40DA-8E45-F229C18412C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E54A3-A9DA-4B82-BEE0-ACA043903C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88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2017: 9-17 sept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54A3-A9DA-4B82-BEE0-ACA043903C1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30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Waardigheid en trots: activiteiten gericht op zinvolle </a:t>
            </a:r>
            <a:r>
              <a:rPr lang="nl-NL" dirty="0" err="1"/>
              <a:t>daginvulling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54A3-A9DA-4B82-BEE0-ACA043903C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8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Tijdens de opening worden er ballonnen aan touwen opgehangen worden in Intermezzo om de mensen die er zijn te prikkelen en uit te dagen tot bewegen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54A3-A9DA-4B82-BEE0-ACA043903C1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82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 medewerkers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54A3-A9DA-4B82-BEE0-ACA043903C1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3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Idee maandag wasdag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54A3-A9DA-4B82-BEE0-ACA043903C1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95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54A3-A9DA-4B82-BEE0-ACA043903C1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C04B-28C8-4FE5-858A-F7C425A3FC2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825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6937-5E0D-4DA5-ADAD-FA0B81E940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780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9279-D8B4-4EB0-AC5C-8433907E0B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272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0E34-31D4-477A-BCF9-E426C40AC4F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868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C26F-B58A-49DB-8790-4556065D82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18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E2FB-C713-41A0-B222-A5AAB6AA62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877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6C5C5-2F6C-4760-9002-20864699C73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998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F61F-AF3B-4BE1-8BCE-84D861DFC61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43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0434E-5071-4048-877C-C22AC84A19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81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96B9-9A25-4A5C-9C01-69FE9A78A4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620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175D-9A89-4757-8C75-801B1B4F3B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9604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zwarte w"/>
          <p:cNvPicPr>
            <a:picLocks noChangeAspect="1" noChangeArrowheads="1"/>
          </p:cNvPicPr>
          <p:nvPr/>
        </p:nvPicPr>
        <p:blipFill>
          <a:blip r:embed="rId13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557338"/>
            <a:ext cx="63357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6202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652566-1847-48DC-AF4F-6A656B1DDD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032" name="Picture 10" descr="De Wever 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1450"/>
            <a:ext cx="16906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.pastoors@dewever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iw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166813"/>
            <a:ext cx="5327650" cy="1614115"/>
          </a:xfrm>
        </p:spPr>
        <p:txBody>
          <a:bodyPr/>
          <a:lstStyle/>
          <a:p>
            <a:r>
              <a:rPr lang="nl-NL" dirty="0"/>
              <a:t>Mensen met dementie in beweging.</a:t>
            </a:r>
            <a:endParaRPr lang="nl-NL" alt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86200"/>
            <a:ext cx="5327650" cy="1752600"/>
          </a:xfrm>
        </p:spPr>
        <p:txBody>
          <a:bodyPr/>
          <a:lstStyle/>
          <a:p>
            <a:r>
              <a:rPr lang="nl-NL" dirty="0"/>
              <a:t>Bianca Pastoors</a:t>
            </a:r>
          </a:p>
          <a:p>
            <a:r>
              <a:rPr lang="nl-NL" sz="2000" dirty="0"/>
              <a:t>Fysiotherapeuten de Wever</a:t>
            </a:r>
          </a:p>
          <a:p>
            <a:r>
              <a:rPr lang="nl-NL" sz="2000" dirty="0"/>
              <a:t>Tilburg</a:t>
            </a:r>
          </a:p>
          <a:p>
            <a:pPr eaLnBrk="1" hangingPunct="1"/>
            <a:endParaRPr lang="nl-NL" altLang="nl-NL" b="1" dirty="0"/>
          </a:p>
        </p:txBody>
      </p:sp>
      <p:pic>
        <p:nvPicPr>
          <p:cNvPr id="2052" name="Picture 7" descr="wever vertikaal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8913"/>
            <a:ext cx="24066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14358892_556867264501045_657094505462113919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 b="10981"/>
          <a:stretch>
            <a:fillRect/>
          </a:stretch>
        </p:blipFill>
        <p:spPr>
          <a:xfrm>
            <a:off x="323528" y="1052736"/>
            <a:ext cx="4608512" cy="2620912"/>
          </a:xfrm>
        </p:spPr>
      </p:pic>
      <p:pic>
        <p:nvPicPr>
          <p:cNvPr id="6" name="Afbeelding 5" descr="14333181_556867147834390_6642868794871817657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612093" cy="2408062"/>
          </a:xfrm>
          <a:prstGeom prst="rect">
            <a:avLst/>
          </a:prstGeom>
        </p:spPr>
      </p:pic>
      <p:pic>
        <p:nvPicPr>
          <p:cNvPr id="7" name="Afbeelding 6" descr="20160921_152507_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365104"/>
            <a:ext cx="3859921" cy="2171206"/>
          </a:xfrm>
          <a:prstGeom prst="rect">
            <a:avLst/>
          </a:prstGeom>
        </p:spPr>
      </p:pic>
      <p:pic>
        <p:nvPicPr>
          <p:cNvPr id="8" name="Afbeelding 7" descr="20160919_1108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687748" cy="27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3763061" cy="652463"/>
          </a:xfrm>
        </p:spPr>
        <p:txBody>
          <a:bodyPr/>
          <a:lstStyle/>
          <a:p>
            <a:r>
              <a:rPr lang="nl-NL" dirty="0"/>
              <a:t>Silverfit </a:t>
            </a:r>
            <a:r>
              <a:rPr lang="nl-NL" dirty="0" err="1"/>
              <a:t>miles</a:t>
            </a:r>
            <a:endParaRPr lang="nl-NL" dirty="0"/>
          </a:p>
        </p:txBody>
      </p:sp>
      <p:pic>
        <p:nvPicPr>
          <p:cNvPr id="3" name="Tijdelijke aanduiding voor inhoud 2" descr="20160921_102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3755"/>
          <a:stretch>
            <a:fillRect/>
          </a:stretch>
        </p:blipFill>
        <p:spPr>
          <a:xfrm>
            <a:off x="467544" y="1700808"/>
            <a:ext cx="5121138" cy="2664296"/>
          </a:xfrm>
        </p:spPr>
      </p:pic>
      <p:sp>
        <p:nvSpPr>
          <p:cNvPr id="4" name="Tekstvak 3"/>
          <p:cNvSpPr txBox="1"/>
          <p:nvPr/>
        </p:nvSpPr>
        <p:spPr>
          <a:xfrm>
            <a:off x="6084168" y="16288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Duo fiets</a:t>
            </a:r>
          </a:p>
        </p:txBody>
      </p:sp>
      <p:pic>
        <p:nvPicPr>
          <p:cNvPr id="6" name="Afbeelding 5" descr="IMG-20170127-WA0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2395857" cy="40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 beweegweek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5"/>
          </a:xfrm>
        </p:spPr>
        <p:txBody>
          <a:bodyPr/>
          <a:lstStyle/>
          <a:p>
            <a:r>
              <a:rPr lang="nl-NL" dirty="0"/>
              <a:t>Onder andere:</a:t>
            </a:r>
          </a:p>
          <a:p>
            <a:pPr lvl="1"/>
            <a:r>
              <a:rPr lang="nl-NL" dirty="0"/>
              <a:t>Dansworkshops </a:t>
            </a:r>
          </a:p>
          <a:p>
            <a:pPr lvl="1"/>
            <a:r>
              <a:rPr lang="nl-NL" dirty="0"/>
              <a:t>Fitheidstesten voor familie op 2 dagdelen in de week, </a:t>
            </a:r>
          </a:p>
          <a:p>
            <a:pPr lvl="1"/>
            <a:r>
              <a:rPr lang="nl-NL" dirty="0"/>
              <a:t>IZZ workshops voor medewerkers, </a:t>
            </a:r>
          </a:p>
          <a:p>
            <a:pPr lvl="1"/>
            <a:r>
              <a:rPr lang="nl-NL" dirty="0"/>
              <a:t>Locatieloop</a:t>
            </a:r>
          </a:p>
          <a:p>
            <a:pPr lvl="1"/>
            <a:r>
              <a:rPr lang="nl-NL" dirty="0"/>
              <a:t>Scholing medewerkers</a:t>
            </a:r>
          </a:p>
          <a:p>
            <a:pPr lvl="1"/>
            <a:r>
              <a:rPr lang="nl-NL" dirty="0"/>
              <a:t>Zit-sta bingo</a:t>
            </a:r>
          </a:p>
          <a:p>
            <a:pPr lvl="1"/>
            <a:r>
              <a:rPr lang="nl-NL" dirty="0"/>
              <a:t>Landenmiddag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634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Verloop bewegingsgerichte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Structuur </a:t>
            </a:r>
          </a:p>
          <a:p>
            <a:r>
              <a:rPr lang="nl-NL" dirty="0" err="1"/>
              <a:t>Zorgleefplan</a:t>
            </a:r>
            <a:endParaRPr lang="nl-NL" dirty="0"/>
          </a:p>
          <a:p>
            <a:r>
              <a:rPr lang="nl-NL" dirty="0" err="1"/>
              <a:t>Aandachtvelders</a:t>
            </a:r>
            <a:r>
              <a:rPr lang="nl-NL" dirty="0"/>
              <a:t> per afdeling</a:t>
            </a:r>
          </a:p>
          <a:p>
            <a:r>
              <a:rPr lang="nl-NL" dirty="0"/>
              <a:t>Vrijwilligers/familie</a:t>
            </a:r>
          </a:p>
          <a:p>
            <a:r>
              <a:rPr lang="nl-NL" dirty="0"/>
              <a:t>Evaluatie momenten MT/ LT</a:t>
            </a:r>
          </a:p>
          <a:p>
            <a:r>
              <a:rPr lang="nl-NL" dirty="0"/>
              <a:t>Aandacht voor blijven houden</a:t>
            </a:r>
          </a:p>
          <a:p>
            <a:r>
              <a:rPr lang="nl-NL" dirty="0"/>
              <a:t>Scholing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70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Vragen/opmerkingen!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28148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400" dirty="0">
                <a:hlinkClick r:id="rId3"/>
              </a:rPr>
              <a:t>B.pastoors@dewever.nl</a:t>
            </a:r>
            <a:endParaRPr lang="nl-NL" sz="2400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594376" cy="304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6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  <a:endParaRPr lang="nl-NL" alt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Ontstaan de wever beweegt</a:t>
            </a:r>
          </a:p>
          <a:p>
            <a:r>
              <a:rPr lang="nl-NL" dirty="0"/>
              <a:t>Opzet beweegweek</a:t>
            </a:r>
          </a:p>
          <a:p>
            <a:r>
              <a:rPr lang="nl-NL" dirty="0"/>
              <a:t>Beweegweek 2016</a:t>
            </a:r>
          </a:p>
          <a:p>
            <a:r>
              <a:rPr lang="nl-NL" altLang="nl-NL" dirty="0"/>
              <a:t>Verloop bewegingsgerichte zorg</a:t>
            </a:r>
          </a:p>
          <a:p>
            <a:r>
              <a:rPr lang="nl-NL" altLang="nl-NL" dirty="0"/>
              <a:t>Vragen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kan beweging geïntegreerd worden in het dagelijks leven van mensen met dementie? </a:t>
            </a:r>
          </a:p>
        </p:txBody>
      </p:sp>
    </p:spTree>
    <p:extLst>
      <p:ext uri="{BB962C8B-B14F-4D97-AF65-F5344CB8AC3E}">
        <p14:creationId xmlns:p14="http://schemas.microsoft.com/office/powerpoint/2010/main" val="172717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de Wever beweegt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dirty="0"/>
              <a:t>Beleidsnotitie De Wever</a:t>
            </a:r>
          </a:p>
          <a:p>
            <a:pPr algn="l"/>
            <a:r>
              <a:rPr lang="nl-NL" dirty="0"/>
              <a:t>Implementeren van beweging binnen de Wever</a:t>
            </a:r>
          </a:p>
          <a:p>
            <a:pPr algn="l"/>
            <a:r>
              <a:rPr lang="nl-NL" dirty="0"/>
              <a:t>De Wever in beweging houden</a:t>
            </a:r>
          </a:p>
          <a:p>
            <a:pPr algn="l"/>
            <a:r>
              <a:rPr lang="nl-NL" dirty="0"/>
              <a:t>Evaluatie MT</a:t>
            </a:r>
          </a:p>
          <a:p>
            <a:pPr marL="457200" lvl="1" indent="0">
              <a:buNone/>
            </a:pPr>
            <a:endParaRPr lang="nl-NL" dirty="0"/>
          </a:p>
          <a:p>
            <a:pPr algn="l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02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beweegweek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Beweegweek tegelijkertijd met de Nationale Sportweek </a:t>
            </a:r>
          </a:p>
          <a:p>
            <a:pPr marL="0" indent="0">
              <a:buNone/>
            </a:pPr>
            <a:r>
              <a:rPr lang="nl-NL" sz="2000" dirty="0"/>
              <a:t>17-24 september 2016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08" y="2701674"/>
            <a:ext cx="5514379" cy="360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85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beweegweek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Betrokkenheid van: </a:t>
            </a:r>
          </a:p>
          <a:p>
            <a:pPr lvl="1"/>
            <a:r>
              <a:rPr lang="nl-NL" dirty="0"/>
              <a:t>hoofd hoteldiensten, hoofd afdeling </a:t>
            </a:r>
          </a:p>
          <a:p>
            <a:pPr lvl="1"/>
            <a:r>
              <a:rPr lang="nl-NL" dirty="0"/>
              <a:t>Gastvrouwen</a:t>
            </a:r>
          </a:p>
          <a:p>
            <a:pPr lvl="1"/>
            <a:r>
              <a:rPr lang="nl-NL" dirty="0"/>
              <a:t>V&amp;V</a:t>
            </a:r>
          </a:p>
          <a:p>
            <a:pPr lvl="1"/>
            <a:r>
              <a:rPr lang="nl-NL" dirty="0"/>
              <a:t>Welzijn</a:t>
            </a:r>
          </a:p>
          <a:p>
            <a:pPr lvl="1"/>
            <a:r>
              <a:rPr lang="nl-NL" dirty="0"/>
              <a:t>Cliëntenraad</a:t>
            </a:r>
          </a:p>
          <a:p>
            <a:pPr lvl="1"/>
            <a:r>
              <a:rPr lang="nl-NL" dirty="0"/>
              <a:t>Cliënten</a:t>
            </a:r>
          </a:p>
        </p:txBody>
      </p:sp>
    </p:spTree>
    <p:extLst>
      <p:ext uri="{BB962C8B-B14F-4D97-AF65-F5344CB8AC3E}">
        <p14:creationId xmlns:p14="http://schemas.microsoft.com/office/powerpoint/2010/main" val="27628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beweegweek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nl-NL" dirty="0"/>
              <a:t>Oproep intranet</a:t>
            </a:r>
          </a:p>
          <a:p>
            <a:r>
              <a:rPr lang="nl-NL" dirty="0"/>
              <a:t>Brainstormgroep verschillende disciplines</a:t>
            </a:r>
          </a:p>
          <a:p>
            <a:pPr lvl="1"/>
            <a:r>
              <a:rPr lang="nl-NL" dirty="0"/>
              <a:t>P&amp;O</a:t>
            </a:r>
          </a:p>
          <a:p>
            <a:pPr lvl="1"/>
            <a:r>
              <a:rPr lang="nl-NL" dirty="0"/>
              <a:t>Opleidingen</a:t>
            </a:r>
          </a:p>
          <a:p>
            <a:pPr lvl="1"/>
            <a:r>
              <a:rPr lang="nl-NL" dirty="0"/>
              <a:t>Welzijn</a:t>
            </a:r>
          </a:p>
          <a:p>
            <a:pPr lvl="1"/>
            <a:r>
              <a:rPr lang="nl-NL" dirty="0"/>
              <a:t>Vrijwilligerscoördinator</a:t>
            </a:r>
          </a:p>
          <a:p>
            <a:pPr lvl="1"/>
            <a:r>
              <a:rPr lang="nl-NL" dirty="0"/>
              <a:t>Fysiotherapeuten</a:t>
            </a:r>
          </a:p>
          <a:p>
            <a:pPr lvl="1"/>
            <a:r>
              <a:rPr lang="nl-NL" dirty="0"/>
              <a:t>Communicatiemedewerker</a:t>
            </a:r>
          </a:p>
          <a:p>
            <a:r>
              <a:rPr lang="nl-NL" dirty="0"/>
              <a:t>Project Waardigheid en trots - DAZ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35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lvl="0"/>
            <a:r>
              <a:rPr lang="nl-NL" b="1" dirty="0"/>
              <a:t>Opzet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6400800" cy="432048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NL" dirty="0"/>
              <a:t>Kick off van de beweegweek gekoppeld aan de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 week in Tilburg </a:t>
            </a:r>
            <a:r>
              <a:rPr lang="nl-NL" sz="2400" dirty="0">
                <a:hlinkClick r:id="rId3"/>
              </a:rPr>
              <a:t>http://www.esiw.nl/</a:t>
            </a:r>
            <a:endParaRPr lang="nl-NL" sz="24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NL" dirty="0"/>
              <a:t>Live stream en kick off: DVD de Wever in beweging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NL" dirty="0"/>
              <a:t>Heel Holland zingt in de middag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34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 dirty="0"/>
              <a:t>Activiteiten in de beweegweek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Activiteiten voor:</a:t>
            </a:r>
          </a:p>
          <a:p>
            <a:pPr lvl="1"/>
            <a:r>
              <a:rPr lang="nl-NL" dirty="0"/>
              <a:t>Cliënten</a:t>
            </a:r>
          </a:p>
          <a:p>
            <a:pPr lvl="1"/>
            <a:r>
              <a:rPr lang="nl-NL" dirty="0"/>
              <a:t>Medewerkers/ vrijwilliger</a:t>
            </a:r>
          </a:p>
          <a:p>
            <a:pPr lvl="1"/>
            <a:r>
              <a:rPr lang="nl-NL" dirty="0"/>
              <a:t>Mantelzorgers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 descr="C:\Users\BAPS\AppData\Local\Microsoft\Windows\Temporary Internet Files\Content.Outlook\8OW6D0XQ\IMG_20151025_20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8305" y="3944234"/>
            <a:ext cx="2393674" cy="17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59244"/>
      </p:ext>
    </p:extLst>
  </p:cSld>
  <p:clrMapOvr>
    <a:masterClrMapping/>
  </p:clrMapOvr>
</p:sld>
</file>

<file path=ppt/theme/theme1.xml><?xml version="1.0" encoding="utf-8"?>
<a:theme xmlns:a="http://schemas.openxmlformats.org/drawingml/2006/main" name="wever sjabloon 2011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wever sjabloon 2011</Template>
  <TotalTime>210</TotalTime>
  <Words>254</Words>
  <Application>Microsoft Office PowerPoint</Application>
  <PresentationFormat>Diavoorstelling (4:3)</PresentationFormat>
  <Paragraphs>88</Paragraphs>
  <Slides>14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wever sjabloon 2011</vt:lpstr>
      <vt:lpstr>Mensen met dementie in beweging.</vt:lpstr>
      <vt:lpstr>Inhoud</vt:lpstr>
      <vt:lpstr>PowerPoint-presentatie</vt:lpstr>
      <vt:lpstr>Ontstaan de Wever beweegt</vt:lpstr>
      <vt:lpstr>Opzet beweegweek</vt:lpstr>
      <vt:lpstr>start beweegweek</vt:lpstr>
      <vt:lpstr>Voorbereiding beweegweek</vt:lpstr>
      <vt:lpstr>Opzet</vt:lpstr>
      <vt:lpstr>Activiteiten in de beweegweek  </vt:lpstr>
      <vt:lpstr>PowerPoint-presentatie</vt:lpstr>
      <vt:lpstr>Silverfit miles</vt:lpstr>
      <vt:lpstr>Activiteiten beweegweek</vt:lpstr>
      <vt:lpstr>Verloop bewegingsgerichte zorg</vt:lpstr>
      <vt:lpstr>Vragen/opmerkingen!</vt:lpstr>
    </vt:vector>
  </TitlesOfParts>
  <Company>de Wever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Beweegweek als start voor structurele bewegingsactiviteiten</dc:title>
  <dc:creator>baps</dc:creator>
  <cp:lastModifiedBy>Personeel</cp:lastModifiedBy>
  <cp:revision>22</cp:revision>
  <dcterms:created xsi:type="dcterms:W3CDTF">2015-10-14T06:37:26Z</dcterms:created>
  <dcterms:modified xsi:type="dcterms:W3CDTF">2017-02-08T08:52:21Z</dcterms:modified>
</cp:coreProperties>
</file>