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76" r:id="rId3"/>
    <p:sldId id="271" r:id="rId4"/>
    <p:sldId id="272" r:id="rId5"/>
    <p:sldId id="273" r:id="rId6"/>
    <p:sldId id="277" r:id="rId7"/>
    <p:sldId id="275" r:id="rId8"/>
    <p:sldId id="264" r:id="rId9"/>
    <p:sldId id="278" r:id="rId10"/>
    <p:sldId id="265" r:id="rId1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a Claes" initials="AC" lastIdx="1" clrIdx="0">
    <p:extLst>
      <p:ext uri="{19B8F6BF-5375-455C-9EA6-DF929625EA0E}">
        <p15:presenceInfo xmlns:p15="http://schemas.microsoft.com/office/powerpoint/2012/main" userId="S-1-5-21-922489443-1340091104-903284874-2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FB8"/>
    <a:srgbClr val="0B86C7"/>
    <a:srgbClr val="00557C"/>
    <a:srgbClr val="75A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3" d="100"/>
          <a:sy n="93" d="100"/>
        </p:scale>
        <p:origin x="1272" y="576"/>
      </p:cViewPr>
      <p:guideLst/>
    </p:cSldViewPr>
  </p:slideViewPr>
  <p:notesTextViewPr>
    <p:cViewPr>
      <p:scale>
        <a:sx n="1" d="1"/>
        <a:sy n="1" d="1"/>
      </p:scale>
      <p:origin x="0" y="0"/>
    </p:cViewPr>
  </p:notesTextViewPr>
  <p:notesViewPr>
    <p:cSldViewPr snapToGrid="0">
      <p:cViewPr varScale="1">
        <p:scale>
          <a:sx n="66" d="100"/>
          <a:sy n="66" d="100"/>
        </p:scale>
        <p:origin x="22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9481D3-090D-49F1-BAF3-8FD57F420841}" type="datetime1">
              <a:rPr lang="nl-BE" smtClean="0"/>
              <a:t>26/11/2021</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smtClean="0"/>
              <a:t>een vleugje meer ...</a:t>
            </a:r>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F791AE-E38A-40D7-B7AF-54C51BB1E9E4}" type="slidenum">
              <a:rPr lang="nl-BE" smtClean="0"/>
              <a:t>‹nr.›</a:t>
            </a:fld>
            <a:endParaRPr lang="nl-BE"/>
          </a:p>
        </p:txBody>
      </p:sp>
    </p:spTree>
    <p:extLst>
      <p:ext uri="{BB962C8B-B14F-4D97-AF65-F5344CB8AC3E}">
        <p14:creationId xmlns:p14="http://schemas.microsoft.com/office/powerpoint/2010/main" val="102548838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566AC-4F07-404B-A72B-42B047640D14}" type="datetime1">
              <a:rPr lang="nl-BE" smtClean="0"/>
              <a:t>26/11/2021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BE" smtClean="0"/>
              <a:t>een vleugje meer ...</a:t>
            </a:r>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7401F-9D13-4E28-9331-4DA91160FD81}" type="slidenum">
              <a:rPr lang="nl-BE" smtClean="0"/>
              <a:t>‹nr.›</a:t>
            </a:fld>
            <a:endParaRPr lang="nl-BE"/>
          </a:p>
        </p:txBody>
      </p:sp>
    </p:spTree>
    <p:extLst>
      <p:ext uri="{BB962C8B-B14F-4D97-AF65-F5344CB8AC3E}">
        <p14:creationId xmlns:p14="http://schemas.microsoft.com/office/powerpoint/2010/main" val="113669127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W Titeldia">
    <p:bg>
      <p:bgPr>
        <a:blipFill dpi="0" rotWithShape="1">
          <a:blip r:embed="rId2">
            <a:alphaModFix amt="18000"/>
            <a:lum/>
          </a:blip>
          <a:srcRect/>
          <a:stretch>
            <a:fillRect t="-25000" b="-2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ctr">
              <a:defRPr sz="6000">
                <a:solidFill>
                  <a:srgbClr val="0B86C7"/>
                </a:solidFill>
              </a:defRPr>
            </a:lvl1pPr>
          </a:lstStyle>
          <a:p>
            <a:r>
              <a:rPr lang="nl-NL" dirty="0" smtClean="0"/>
              <a:t>titel</a:t>
            </a:r>
            <a:endParaRPr lang="nl-BE" dirty="0"/>
          </a:p>
        </p:txBody>
      </p:sp>
      <p:sp>
        <p:nvSpPr>
          <p:cNvPr id="3" name="Ondertitel 2"/>
          <p:cNvSpPr>
            <a:spLocks noGrp="1"/>
          </p:cNvSpPr>
          <p:nvPr>
            <p:ph type="subTitle" idx="1" hasCustomPrompt="1"/>
          </p:nvPr>
        </p:nvSpPr>
        <p:spPr>
          <a:xfrm>
            <a:off x="1524000" y="3602038"/>
            <a:ext cx="9144000" cy="1655762"/>
          </a:xfrm>
        </p:spPr>
        <p:txBody>
          <a:bodyPr/>
          <a:lstStyle>
            <a:lvl1pPr marL="0" indent="0" algn="ctr">
              <a:buNone/>
              <a:defRPr sz="2400">
                <a:solidFill>
                  <a:srgbClr val="87BF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subtitel</a:t>
            </a:r>
            <a:endParaRPr lang="nl-BE" dirty="0"/>
          </a:p>
        </p:txBody>
      </p:sp>
      <p:sp>
        <p:nvSpPr>
          <p:cNvPr id="4" name="Tijdelijke aanduiding voor datum 3"/>
          <p:cNvSpPr>
            <a:spLocks noGrp="1"/>
          </p:cNvSpPr>
          <p:nvPr>
            <p:ph type="dt" sz="half" idx="10"/>
          </p:nvPr>
        </p:nvSpPr>
        <p:spPr/>
        <p:txBody>
          <a:bodyPr/>
          <a:lstStyle>
            <a:lvl1pPr>
              <a:defRPr>
                <a:solidFill>
                  <a:srgbClr val="75AD3F"/>
                </a:solidFill>
              </a:defRPr>
            </a:lvl1pPr>
          </a:lstStyle>
          <a:p>
            <a:fld id="{F0331B5A-9C6A-41BA-8557-A1CA4DFDE7E5}" type="datetime1">
              <a:rPr lang="nl-BE" smtClean="0"/>
              <a:t>26/11/2021</a:t>
            </a:fld>
            <a:endParaRPr lang="nl-BE" dirty="0"/>
          </a:p>
        </p:txBody>
      </p:sp>
      <p:sp>
        <p:nvSpPr>
          <p:cNvPr id="5" name="Tijdelijke aanduiding voor voettekst 4"/>
          <p:cNvSpPr>
            <a:spLocks noGrp="1"/>
          </p:cNvSpPr>
          <p:nvPr>
            <p:ph type="ftr" sz="quarter" idx="11"/>
          </p:nvPr>
        </p:nvSpPr>
        <p:spPr/>
        <p:txBody>
          <a:bodyPr/>
          <a:lstStyle>
            <a:lvl1pPr>
              <a:defRPr>
                <a:solidFill>
                  <a:srgbClr val="75AD3F"/>
                </a:solidFill>
              </a:defRPr>
            </a:lvl1pPr>
          </a:lstStyle>
          <a:p>
            <a:r>
              <a:rPr lang="nl-BE" smtClean="0"/>
              <a:t>een vleugje meer ...</a:t>
            </a:r>
            <a:endParaRPr lang="nl-BE" dirty="0"/>
          </a:p>
        </p:txBody>
      </p:sp>
      <p:sp>
        <p:nvSpPr>
          <p:cNvPr id="6" name="Tijdelijke aanduiding voor dianummer 5"/>
          <p:cNvSpPr>
            <a:spLocks noGrp="1"/>
          </p:cNvSpPr>
          <p:nvPr>
            <p:ph type="sldNum" sz="quarter" idx="12"/>
          </p:nvPr>
        </p:nvSpPr>
        <p:spPr>
          <a:xfrm>
            <a:off x="8458200" y="6356349"/>
            <a:ext cx="2743200" cy="365125"/>
          </a:xfrm>
        </p:spPr>
        <p:txBody>
          <a:bodyPr/>
          <a:lstStyle>
            <a:lvl1pPr>
              <a:defRPr>
                <a:solidFill>
                  <a:srgbClr val="75AD3F"/>
                </a:solidFill>
              </a:defRPr>
            </a:lvl1pPr>
          </a:lstStyle>
          <a:p>
            <a:fld id="{2299569E-0C74-4C06-83D7-68CB60BBF94D}" type="slidenum">
              <a:rPr lang="nl-BE" smtClean="0"/>
              <a:pPr/>
              <a:t>‹nr.›</a:t>
            </a:fld>
            <a:endParaRPr lang="nl-BE"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5153" y="6143573"/>
            <a:ext cx="689459" cy="577902"/>
          </a:xfrm>
          <a:prstGeom prst="rect">
            <a:avLst/>
          </a:prstGeom>
        </p:spPr>
      </p:pic>
      <p:pic>
        <p:nvPicPr>
          <p:cNvPr id="8" name="Afbeelding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08392" y="238609"/>
            <a:ext cx="4175216" cy="883754"/>
          </a:xfrm>
          <a:prstGeom prst="rect">
            <a:avLst/>
          </a:prstGeom>
        </p:spPr>
      </p:pic>
    </p:spTree>
    <p:extLst>
      <p:ext uri="{BB962C8B-B14F-4D97-AF65-F5344CB8AC3E}">
        <p14:creationId xmlns:p14="http://schemas.microsoft.com/office/powerpoint/2010/main" val="34075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W 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75AD3F"/>
                </a:solidFill>
              </a:defRPr>
            </a:lvl1p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lvl1pPr>
              <a:defRPr>
                <a:solidFill>
                  <a:srgbClr val="00557C"/>
                </a:solidFill>
              </a:defRPr>
            </a:lvl1pPr>
            <a:lvl2pPr>
              <a:defRPr>
                <a:solidFill>
                  <a:srgbClr val="00557C"/>
                </a:solidFill>
              </a:defRPr>
            </a:lvl2pPr>
            <a:lvl3pPr>
              <a:defRPr>
                <a:solidFill>
                  <a:srgbClr val="00557C"/>
                </a:solidFill>
              </a:defRPr>
            </a:lvl3pPr>
            <a:lvl4pPr>
              <a:defRPr>
                <a:solidFill>
                  <a:srgbClr val="00557C"/>
                </a:solidFill>
              </a:defRPr>
            </a:lvl4pPr>
            <a:lvl5pPr>
              <a:defRPr>
                <a:solidFill>
                  <a:srgbClr val="00557C"/>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10"/>
          </p:nvPr>
        </p:nvSpPr>
        <p:spPr/>
        <p:txBody>
          <a:bodyPr/>
          <a:lstStyle>
            <a:lvl1pPr>
              <a:defRPr>
                <a:solidFill>
                  <a:srgbClr val="0B86C7"/>
                </a:solidFill>
              </a:defRPr>
            </a:lvl1pPr>
          </a:lstStyle>
          <a:p>
            <a:fld id="{29C69A25-CF25-459D-9346-0B178A42A37B}" type="datetime1">
              <a:rPr lang="nl-BE" smtClean="0"/>
              <a:t>26/11/2021</a:t>
            </a:fld>
            <a:endParaRPr lang="nl-BE" dirty="0"/>
          </a:p>
        </p:txBody>
      </p:sp>
      <p:sp>
        <p:nvSpPr>
          <p:cNvPr id="5" name="Tijdelijke aanduiding voor voettekst 4"/>
          <p:cNvSpPr>
            <a:spLocks noGrp="1"/>
          </p:cNvSpPr>
          <p:nvPr>
            <p:ph type="ftr" sz="quarter" idx="11"/>
          </p:nvPr>
        </p:nvSpPr>
        <p:spPr/>
        <p:txBody>
          <a:bodyPr/>
          <a:lstStyle>
            <a:lvl1pPr>
              <a:defRPr>
                <a:solidFill>
                  <a:srgbClr val="0B86C7"/>
                </a:solidFill>
              </a:defRPr>
            </a:lvl1pPr>
          </a:lstStyle>
          <a:p>
            <a:r>
              <a:rPr lang="nl-BE" smtClean="0"/>
              <a:t>een vleugje meer ...</a:t>
            </a:r>
            <a:endParaRPr lang="nl-BE" dirty="0"/>
          </a:p>
        </p:txBody>
      </p:sp>
      <p:sp>
        <p:nvSpPr>
          <p:cNvPr id="6" name="Tijdelijke aanduiding voor dianummer 5"/>
          <p:cNvSpPr>
            <a:spLocks noGrp="1"/>
          </p:cNvSpPr>
          <p:nvPr>
            <p:ph type="sldNum" sz="quarter" idx="12"/>
          </p:nvPr>
        </p:nvSpPr>
        <p:spPr>
          <a:xfrm>
            <a:off x="7839074" y="6356349"/>
            <a:ext cx="3305175" cy="365125"/>
          </a:xfrm>
        </p:spPr>
        <p:txBody>
          <a:bodyPr/>
          <a:lstStyle>
            <a:lvl1pPr>
              <a:defRPr>
                <a:solidFill>
                  <a:srgbClr val="0B86C7"/>
                </a:solidFill>
              </a:defRPr>
            </a:lvl1pPr>
          </a:lstStyle>
          <a:p>
            <a:fld id="{2299569E-0C74-4C06-83D7-68CB60BBF94D}" type="slidenum">
              <a:rPr lang="nl-BE" smtClean="0"/>
              <a:pPr/>
              <a:t>‹nr.›</a:t>
            </a:fld>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5153" y="6143573"/>
            <a:ext cx="689459" cy="577902"/>
          </a:xfrm>
          <a:prstGeom prst="rect">
            <a:avLst/>
          </a:prstGeom>
        </p:spPr>
      </p:pic>
    </p:spTree>
    <p:extLst>
      <p:ext uri="{BB962C8B-B14F-4D97-AF65-F5344CB8AC3E}">
        <p14:creationId xmlns:p14="http://schemas.microsoft.com/office/powerpoint/2010/main" val="33451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 Inhoud van twe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75AD3F"/>
                </a:solidFill>
              </a:defRPr>
            </a:lvl1p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838200" y="1825625"/>
            <a:ext cx="5181600" cy="4351338"/>
          </a:xfrm>
        </p:spPr>
        <p:txBody>
          <a:bodyPr/>
          <a:lstStyle>
            <a:lvl1pPr>
              <a:defRPr>
                <a:solidFill>
                  <a:srgbClr val="00557C"/>
                </a:solidFill>
              </a:defRPr>
            </a:lvl1pPr>
            <a:lvl2pPr>
              <a:defRPr>
                <a:solidFill>
                  <a:srgbClr val="00557C"/>
                </a:solidFill>
              </a:defRPr>
            </a:lvl2pPr>
            <a:lvl3pPr>
              <a:defRPr>
                <a:solidFill>
                  <a:srgbClr val="00557C"/>
                </a:solidFill>
              </a:defRPr>
            </a:lvl3pPr>
            <a:lvl4pPr>
              <a:defRPr>
                <a:solidFill>
                  <a:srgbClr val="00557C"/>
                </a:solidFill>
              </a:defRPr>
            </a:lvl4pPr>
            <a:lvl5pPr>
              <a:defRPr>
                <a:solidFill>
                  <a:srgbClr val="00557C"/>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6172200" y="1825625"/>
            <a:ext cx="5181600" cy="4351338"/>
          </a:xfrm>
        </p:spPr>
        <p:txBody>
          <a:bodyPr/>
          <a:lstStyle>
            <a:lvl1pPr>
              <a:defRPr>
                <a:solidFill>
                  <a:srgbClr val="00557C"/>
                </a:solidFill>
              </a:defRPr>
            </a:lvl1pPr>
            <a:lvl2pPr>
              <a:defRPr>
                <a:solidFill>
                  <a:srgbClr val="00557C"/>
                </a:solidFill>
              </a:defRPr>
            </a:lvl2pPr>
            <a:lvl3pPr>
              <a:defRPr>
                <a:solidFill>
                  <a:srgbClr val="00557C"/>
                </a:solidFill>
              </a:defRPr>
            </a:lvl3pPr>
            <a:lvl4pPr>
              <a:defRPr>
                <a:solidFill>
                  <a:srgbClr val="00557C"/>
                </a:solidFill>
              </a:defRPr>
            </a:lvl4pPr>
            <a:lvl5pPr>
              <a:defRPr>
                <a:solidFill>
                  <a:srgbClr val="00557C"/>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lvl1pPr>
              <a:defRPr>
                <a:solidFill>
                  <a:srgbClr val="75AD3F"/>
                </a:solidFill>
              </a:defRPr>
            </a:lvl1pPr>
          </a:lstStyle>
          <a:p>
            <a:fld id="{1F842D8F-2314-46AD-BBBF-0D69AED03C75}" type="datetime1">
              <a:rPr lang="nl-BE" smtClean="0"/>
              <a:t>26/11/2021</a:t>
            </a:fld>
            <a:endParaRPr lang="nl-BE" dirty="0"/>
          </a:p>
        </p:txBody>
      </p:sp>
      <p:sp>
        <p:nvSpPr>
          <p:cNvPr id="6" name="Tijdelijke aanduiding voor voettekst 5"/>
          <p:cNvSpPr>
            <a:spLocks noGrp="1"/>
          </p:cNvSpPr>
          <p:nvPr>
            <p:ph type="ftr" sz="quarter" idx="11"/>
          </p:nvPr>
        </p:nvSpPr>
        <p:spPr/>
        <p:txBody>
          <a:bodyPr/>
          <a:lstStyle>
            <a:lvl1pPr>
              <a:defRPr>
                <a:solidFill>
                  <a:srgbClr val="75AD3F"/>
                </a:solidFill>
              </a:defRPr>
            </a:lvl1pPr>
          </a:lstStyle>
          <a:p>
            <a:r>
              <a:rPr lang="nl-BE" smtClean="0"/>
              <a:t>een vleugje meer ...</a:t>
            </a:r>
            <a:endParaRPr lang="nl-BE" dirty="0"/>
          </a:p>
        </p:txBody>
      </p:sp>
      <p:sp>
        <p:nvSpPr>
          <p:cNvPr id="7" name="Tijdelijke aanduiding voor dianummer 6"/>
          <p:cNvSpPr>
            <a:spLocks noGrp="1"/>
          </p:cNvSpPr>
          <p:nvPr>
            <p:ph type="sldNum" sz="quarter" idx="12"/>
          </p:nvPr>
        </p:nvSpPr>
        <p:spPr>
          <a:xfrm>
            <a:off x="8305800" y="6356350"/>
            <a:ext cx="2743200" cy="365125"/>
          </a:xfrm>
        </p:spPr>
        <p:txBody>
          <a:bodyPr/>
          <a:lstStyle>
            <a:lvl1pPr>
              <a:defRPr>
                <a:solidFill>
                  <a:srgbClr val="75AD3F"/>
                </a:solidFill>
              </a:defRPr>
            </a:lvl1pPr>
          </a:lstStyle>
          <a:p>
            <a:fld id="{2299569E-0C74-4C06-83D7-68CB60BBF94D}" type="slidenum">
              <a:rPr lang="nl-BE" smtClean="0"/>
              <a:pPr/>
              <a:t>‹nr.›</a:t>
            </a:fld>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5153" y="6143573"/>
            <a:ext cx="689459" cy="577902"/>
          </a:xfrm>
          <a:prstGeom prst="rect">
            <a:avLst/>
          </a:prstGeom>
        </p:spPr>
      </p:pic>
    </p:spTree>
    <p:extLst>
      <p:ext uri="{BB962C8B-B14F-4D97-AF65-F5344CB8AC3E}">
        <p14:creationId xmlns:p14="http://schemas.microsoft.com/office/powerpoint/2010/main" val="23711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DW Vergelijking">
    <p:bg>
      <p:bgPr>
        <a:solidFill>
          <a:srgbClr val="75AD3F">
            <a:alpha val="80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lvl1pPr>
              <a:defRPr>
                <a:solidFill>
                  <a:schemeClr val="bg1"/>
                </a:solidFill>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solidFill>
                  <a:srgbClr val="0055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lvl1pPr>
              <a:defRPr>
                <a:solidFill>
                  <a:srgbClr val="00557C"/>
                </a:solidFill>
              </a:defRPr>
            </a:lvl1pPr>
            <a:lvl2pPr>
              <a:defRPr>
                <a:solidFill>
                  <a:srgbClr val="00557C"/>
                </a:solidFill>
              </a:defRPr>
            </a:lvl2pPr>
            <a:lvl3pPr>
              <a:defRPr>
                <a:solidFill>
                  <a:srgbClr val="00557C"/>
                </a:solidFill>
              </a:defRPr>
            </a:lvl3pPr>
            <a:lvl4pPr>
              <a:defRPr>
                <a:solidFill>
                  <a:srgbClr val="00557C"/>
                </a:solidFill>
              </a:defRPr>
            </a:lvl4pPr>
            <a:lvl5pPr>
              <a:defRPr>
                <a:solidFill>
                  <a:srgbClr val="00557C"/>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solidFill>
                  <a:srgbClr val="0055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lvl1pPr>
              <a:defRPr>
                <a:solidFill>
                  <a:srgbClr val="00557C"/>
                </a:solidFill>
              </a:defRPr>
            </a:lvl1pPr>
            <a:lvl2pPr>
              <a:defRPr>
                <a:solidFill>
                  <a:srgbClr val="00557C"/>
                </a:solidFill>
              </a:defRPr>
            </a:lvl2pPr>
            <a:lvl3pPr>
              <a:defRPr>
                <a:solidFill>
                  <a:srgbClr val="00557C"/>
                </a:solidFill>
              </a:defRPr>
            </a:lvl3pPr>
            <a:lvl4pPr>
              <a:defRPr>
                <a:solidFill>
                  <a:srgbClr val="00557C"/>
                </a:solidFill>
              </a:defRPr>
            </a:lvl4pPr>
            <a:lvl5pPr>
              <a:defRPr>
                <a:solidFill>
                  <a:srgbClr val="00557C"/>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lvl1pPr>
              <a:defRPr>
                <a:solidFill>
                  <a:srgbClr val="0B86C7"/>
                </a:solidFill>
              </a:defRPr>
            </a:lvl1pPr>
          </a:lstStyle>
          <a:p>
            <a:fld id="{63A3B96A-5005-4412-84B0-E810E073EF4D}" type="datetime1">
              <a:rPr lang="nl-BE" smtClean="0"/>
              <a:t>26/11/2021</a:t>
            </a:fld>
            <a:endParaRPr lang="nl-BE" dirty="0"/>
          </a:p>
        </p:txBody>
      </p:sp>
      <p:sp>
        <p:nvSpPr>
          <p:cNvPr id="8" name="Tijdelijke aanduiding voor voettekst 7"/>
          <p:cNvSpPr>
            <a:spLocks noGrp="1"/>
          </p:cNvSpPr>
          <p:nvPr>
            <p:ph type="ftr" sz="quarter" idx="11"/>
          </p:nvPr>
        </p:nvSpPr>
        <p:spPr/>
        <p:txBody>
          <a:bodyPr/>
          <a:lstStyle>
            <a:lvl1pPr>
              <a:defRPr>
                <a:solidFill>
                  <a:srgbClr val="0B86C7"/>
                </a:solidFill>
              </a:defRPr>
            </a:lvl1pPr>
          </a:lstStyle>
          <a:p>
            <a:r>
              <a:rPr lang="nl-BE" smtClean="0"/>
              <a:t>een vleugje meer ...</a:t>
            </a:r>
            <a:endParaRPr lang="nl-BE" dirty="0"/>
          </a:p>
        </p:txBody>
      </p:sp>
      <p:sp>
        <p:nvSpPr>
          <p:cNvPr id="9" name="Tijdelijke aanduiding voor dianummer 8"/>
          <p:cNvSpPr>
            <a:spLocks noGrp="1"/>
          </p:cNvSpPr>
          <p:nvPr>
            <p:ph type="sldNum" sz="quarter" idx="12"/>
          </p:nvPr>
        </p:nvSpPr>
        <p:spPr>
          <a:xfrm>
            <a:off x="8458200" y="6356350"/>
            <a:ext cx="2743200" cy="365125"/>
          </a:xfrm>
        </p:spPr>
        <p:txBody>
          <a:bodyPr/>
          <a:lstStyle>
            <a:lvl1pPr>
              <a:defRPr>
                <a:solidFill>
                  <a:srgbClr val="0B86C7"/>
                </a:solidFill>
              </a:defRPr>
            </a:lvl1pPr>
          </a:lstStyle>
          <a:p>
            <a:fld id="{2299569E-0C74-4C06-83D7-68CB60BBF94D}" type="slidenum">
              <a:rPr lang="nl-BE" smtClean="0"/>
              <a:pPr/>
              <a:t>‹nr.›</a:t>
            </a:fld>
            <a:endParaRPr lang="nl-BE"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137223"/>
            <a:ext cx="689459" cy="577902"/>
          </a:xfrm>
          <a:prstGeom prst="rect">
            <a:avLst/>
          </a:prstGeom>
        </p:spPr>
      </p:pic>
    </p:spTree>
    <p:extLst>
      <p:ext uri="{BB962C8B-B14F-4D97-AF65-F5344CB8AC3E}">
        <p14:creationId xmlns:p14="http://schemas.microsoft.com/office/powerpoint/2010/main" val="271694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 Titel met tekst">
    <p:bg>
      <p:bgPr>
        <a:solidFill>
          <a:srgbClr val="0B86C7">
            <a:alpha val="66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557C"/>
                </a:solidFill>
              </a:defRPr>
            </a:lvl1pPr>
          </a:lstStyle>
          <a:p>
            <a:r>
              <a:rPr lang="nl-NL" dirty="0" smtClean="0"/>
              <a:t>Klik om de stijl te bewerken</a:t>
            </a:r>
            <a:endParaRPr lang="nl-BE" dirty="0"/>
          </a:p>
        </p:txBody>
      </p:sp>
      <p:sp>
        <p:nvSpPr>
          <p:cNvPr id="3" name="Tijdelijke aanduiding voor datum 2"/>
          <p:cNvSpPr>
            <a:spLocks noGrp="1"/>
          </p:cNvSpPr>
          <p:nvPr>
            <p:ph type="dt" sz="half" idx="10"/>
          </p:nvPr>
        </p:nvSpPr>
        <p:spPr/>
        <p:txBody>
          <a:bodyPr/>
          <a:lstStyle>
            <a:lvl1pPr>
              <a:defRPr>
                <a:solidFill>
                  <a:srgbClr val="00557C"/>
                </a:solidFill>
              </a:defRPr>
            </a:lvl1pPr>
          </a:lstStyle>
          <a:p>
            <a:fld id="{7DDE1161-887F-42A7-A56F-90CFBDB2A686}" type="datetime1">
              <a:rPr lang="nl-BE" smtClean="0"/>
              <a:t>26/11/2021</a:t>
            </a:fld>
            <a:endParaRPr lang="nl-BE" dirty="0"/>
          </a:p>
        </p:txBody>
      </p:sp>
      <p:sp>
        <p:nvSpPr>
          <p:cNvPr id="4" name="Tijdelijke aanduiding voor voettekst 3"/>
          <p:cNvSpPr>
            <a:spLocks noGrp="1"/>
          </p:cNvSpPr>
          <p:nvPr>
            <p:ph type="ftr" sz="quarter" idx="11"/>
          </p:nvPr>
        </p:nvSpPr>
        <p:spPr/>
        <p:txBody>
          <a:bodyPr/>
          <a:lstStyle>
            <a:lvl1pPr>
              <a:defRPr>
                <a:solidFill>
                  <a:srgbClr val="00557C"/>
                </a:solidFill>
              </a:defRPr>
            </a:lvl1pPr>
          </a:lstStyle>
          <a:p>
            <a:r>
              <a:rPr lang="nl-BE" smtClean="0"/>
              <a:t>een vleugje meer ...</a:t>
            </a:r>
            <a:endParaRPr lang="nl-BE" dirty="0"/>
          </a:p>
        </p:txBody>
      </p:sp>
      <p:sp>
        <p:nvSpPr>
          <p:cNvPr id="5" name="Tijdelijke aanduiding voor dianummer 4"/>
          <p:cNvSpPr>
            <a:spLocks noGrp="1"/>
          </p:cNvSpPr>
          <p:nvPr>
            <p:ph type="sldNum" sz="quarter" idx="12"/>
          </p:nvPr>
        </p:nvSpPr>
        <p:spPr>
          <a:xfrm>
            <a:off x="8496300" y="6356350"/>
            <a:ext cx="2743200" cy="365125"/>
          </a:xfrm>
        </p:spPr>
        <p:txBody>
          <a:bodyPr/>
          <a:lstStyle>
            <a:lvl1pPr>
              <a:defRPr>
                <a:solidFill>
                  <a:srgbClr val="00557C"/>
                </a:solidFill>
              </a:defRPr>
            </a:lvl1pPr>
          </a:lstStyle>
          <a:p>
            <a:fld id="{2299569E-0C74-4C06-83D7-68CB60BBF94D}" type="slidenum">
              <a:rPr lang="nl-BE" smtClean="0"/>
              <a:pPr/>
              <a:t>‹nr.›</a:t>
            </a:fld>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5153" y="6143573"/>
            <a:ext cx="689459" cy="577902"/>
          </a:xfrm>
          <a:prstGeom prst="rect">
            <a:avLst/>
          </a:prstGeom>
        </p:spPr>
      </p:pic>
      <p:sp>
        <p:nvSpPr>
          <p:cNvPr id="8" name="Tijdelijke aanduiding voor tekst 7"/>
          <p:cNvSpPr>
            <a:spLocks noGrp="1"/>
          </p:cNvSpPr>
          <p:nvPr>
            <p:ph type="body" sz="quarter" idx="13"/>
          </p:nvPr>
        </p:nvSpPr>
        <p:spPr>
          <a:xfrm>
            <a:off x="838200" y="2063750"/>
            <a:ext cx="10648950" cy="3770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44706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 BAangepaste indeling">
    <p:bg>
      <p:bgPr>
        <a:solidFill>
          <a:srgbClr val="87BFB8">
            <a:alpha val="69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B86C7"/>
                </a:solidFill>
              </a:defRPr>
            </a:lvl1pPr>
          </a:lstStyle>
          <a:p>
            <a:r>
              <a:rPr lang="nl-NL" dirty="0" smtClean="0"/>
              <a:t>Klik om de stijl te bewerken</a:t>
            </a:r>
            <a:endParaRPr lang="nl-BE" dirty="0"/>
          </a:p>
        </p:txBody>
      </p:sp>
      <p:sp>
        <p:nvSpPr>
          <p:cNvPr id="3" name="Tijdelijke aanduiding voor datum 2"/>
          <p:cNvSpPr>
            <a:spLocks noGrp="1"/>
          </p:cNvSpPr>
          <p:nvPr>
            <p:ph type="dt" sz="half" idx="10"/>
          </p:nvPr>
        </p:nvSpPr>
        <p:spPr/>
        <p:txBody>
          <a:bodyPr/>
          <a:lstStyle>
            <a:lvl1pPr>
              <a:defRPr>
                <a:solidFill>
                  <a:srgbClr val="0B86C7"/>
                </a:solidFill>
              </a:defRPr>
            </a:lvl1pPr>
          </a:lstStyle>
          <a:p>
            <a:fld id="{7157C084-4D5D-46CE-986B-AF132FB19C40}" type="datetime1">
              <a:rPr lang="nl-BE" smtClean="0"/>
              <a:pPr/>
              <a:t>26/11/2021</a:t>
            </a:fld>
            <a:endParaRPr lang="nl-BE" dirty="0"/>
          </a:p>
        </p:txBody>
      </p:sp>
      <p:sp>
        <p:nvSpPr>
          <p:cNvPr id="4" name="Tijdelijke aanduiding voor voettekst 3"/>
          <p:cNvSpPr>
            <a:spLocks noGrp="1"/>
          </p:cNvSpPr>
          <p:nvPr>
            <p:ph type="ftr" sz="quarter" idx="11"/>
          </p:nvPr>
        </p:nvSpPr>
        <p:spPr/>
        <p:txBody>
          <a:bodyPr/>
          <a:lstStyle>
            <a:lvl1pPr>
              <a:defRPr>
                <a:solidFill>
                  <a:srgbClr val="0B86C7"/>
                </a:solidFill>
              </a:defRPr>
            </a:lvl1pPr>
          </a:lstStyle>
          <a:p>
            <a:r>
              <a:rPr lang="nl-BE" dirty="0" smtClean="0"/>
              <a:t>een vleugje meer ...</a:t>
            </a:r>
            <a:endParaRPr lang="nl-BE" dirty="0"/>
          </a:p>
        </p:txBody>
      </p:sp>
      <p:sp>
        <p:nvSpPr>
          <p:cNvPr id="5" name="Tijdelijke aanduiding voor dianummer 4"/>
          <p:cNvSpPr>
            <a:spLocks noGrp="1"/>
          </p:cNvSpPr>
          <p:nvPr>
            <p:ph type="sldNum" sz="quarter" idx="12"/>
          </p:nvPr>
        </p:nvSpPr>
        <p:spPr>
          <a:xfrm>
            <a:off x="8270966" y="6364151"/>
            <a:ext cx="2743200" cy="365125"/>
          </a:xfrm>
        </p:spPr>
        <p:txBody>
          <a:bodyPr/>
          <a:lstStyle>
            <a:lvl1pPr>
              <a:defRPr>
                <a:solidFill>
                  <a:srgbClr val="0B86C7"/>
                </a:solidFill>
              </a:defRPr>
            </a:lvl1pPr>
          </a:lstStyle>
          <a:p>
            <a:fld id="{2299569E-0C74-4C06-83D7-68CB60BBF94D}" type="slidenum">
              <a:rPr lang="nl-BE" smtClean="0"/>
              <a:pPr/>
              <a:t>‹nr.›</a:t>
            </a:fld>
            <a:endParaRPr lang="nl-BE" dirty="0"/>
          </a:p>
        </p:txBody>
      </p:sp>
      <p:sp>
        <p:nvSpPr>
          <p:cNvPr id="7" name="Tijdelijke aanduiding voor tekst 6"/>
          <p:cNvSpPr>
            <a:spLocks noGrp="1"/>
          </p:cNvSpPr>
          <p:nvPr>
            <p:ph type="body" sz="quarter" idx="13"/>
          </p:nvPr>
        </p:nvSpPr>
        <p:spPr>
          <a:xfrm>
            <a:off x="838200" y="1828800"/>
            <a:ext cx="10515600" cy="4241800"/>
          </a:xfrm>
        </p:spPr>
        <p:txBody>
          <a:bodyPr/>
          <a:lstStyle>
            <a:lvl1pPr>
              <a:defRPr>
                <a:solidFill>
                  <a:srgbClr val="00557C"/>
                </a:solidFill>
              </a:defRPr>
            </a:lvl1pPr>
            <a:lvl2pPr>
              <a:defRPr>
                <a:solidFill>
                  <a:srgbClr val="00557C"/>
                </a:solidFill>
              </a:defRPr>
            </a:lvl2pPr>
            <a:lvl3pPr>
              <a:defRPr>
                <a:solidFill>
                  <a:srgbClr val="00557C"/>
                </a:solidFill>
              </a:defRPr>
            </a:lvl3pPr>
            <a:lvl4pPr>
              <a:defRPr>
                <a:solidFill>
                  <a:srgbClr val="00557C"/>
                </a:solidFill>
              </a:defRPr>
            </a:lvl4pPr>
            <a:lvl5pPr>
              <a:defRPr>
                <a:solidFill>
                  <a:srgbClr val="00557C"/>
                </a:solidFill>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143573"/>
            <a:ext cx="689459" cy="577902"/>
          </a:xfrm>
          <a:prstGeom prst="rect">
            <a:avLst/>
          </a:prstGeom>
        </p:spPr>
      </p:pic>
    </p:spTree>
    <p:extLst>
      <p:ext uri="{BB962C8B-B14F-4D97-AF65-F5344CB8AC3E}">
        <p14:creationId xmlns:p14="http://schemas.microsoft.com/office/powerpoint/2010/main" val="234419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W Eind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9"/>
            <a:ext cx="10515600" cy="2786062"/>
          </a:xfrm>
        </p:spPr>
        <p:txBody>
          <a:bodyPr anchor="b"/>
          <a:lstStyle>
            <a:lvl1pPr algn="ctr">
              <a:defRPr sz="6000" baseline="0">
                <a:solidFill>
                  <a:srgbClr val="87BFB8"/>
                </a:solidFill>
              </a:defRPr>
            </a:lvl1pPr>
          </a:lstStyle>
          <a:p>
            <a:r>
              <a:rPr lang="nl-BE" dirty="0" smtClean="0"/>
              <a:t>Slotwoord</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7450" y="6143572"/>
            <a:ext cx="689459" cy="577902"/>
          </a:xfrm>
          <a:prstGeom prst="rect">
            <a:avLst/>
          </a:prstGeom>
        </p:spPr>
      </p:pic>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8404" y="1709739"/>
            <a:ext cx="5677323" cy="1201700"/>
          </a:xfrm>
          <a:prstGeom prst="rect">
            <a:avLst/>
          </a:prstGeom>
        </p:spPr>
      </p:pic>
      <p:sp>
        <p:nvSpPr>
          <p:cNvPr id="9" name="Tijdelijke aanduiding voor datum 8"/>
          <p:cNvSpPr>
            <a:spLocks noGrp="1"/>
          </p:cNvSpPr>
          <p:nvPr>
            <p:ph type="dt" sz="half" idx="10"/>
          </p:nvPr>
        </p:nvSpPr>
        <p:spPr>
          <a:xfrm>
            <a:off x="831850" y="6354806"/>
            <a:ext cx="2743200" cy="365125"/>
          </a:xfrm>
        </p:spPr>
        <p:txBody>
          <a:bodyPr/>
          <a:lstStyle>
            <a:lvl1pPr>
              <a:defRPr>
                <a:solidFill>
                  <a:srgbClr val="00557C"/>
                </a:solidFill>
              </a:defRPr>
            </a:lvl1pPr>
          </a:lstStyle>
          <a:p>
            <a:fld id="{0369E5BC-FA89-4206-B036-D60F3F8BD5D5}" type="datetime1">
              <a:rPr lang="nl-BE" smtClean="0"/>
              <a:pPr/>
              <a:t>26/11/2021</a:t>
            </a:fld>
            <a:endParaRPr lang="nl-BE" dirty="0"/>
          </a:p>
        </p:txBody>
      </p:sp>
      <p:sp>
        <p:nvSpPr>
          <p:cNvPr id="10" name="Tijdelijke aanduiding voor voettekst 9"/>
          <p:cNvSpPr>
            <a:spLocks noGrp="1"/>
          </p:cNvSpPr>
          <p:nvPr>
            <p:ph type="ftr" sz="quarter" idx="11"/>
          </p:nvPr>
        </p:nvSpPr>
        <p:spPr/>
        <p:txBody>
          <a:bodyPr/>
          <a:lstStyle>
            <a:lvl1pPr>
              <a:defRPr>
                <a:solidFill>
                  <a:srgbClr val="00557C"/>
                </a:solidFill>
              </a:defRPr>
            </a:lvl1pPr>
          </a:lstStyle>
          <a:p>
            <a:r>
              <a:rPr lang="nl-BE" dirty="0" smtClean="0"/>
              <a:t>een vleugje meer ...</a:t>
            </a:r>
            <a:endParaRPr lang="nl-BE" dirty="0"/>
          </a:p>
        </p:txBody>
      </p:sp>
      <p:sp>
        <p:nvSpPr>
          <p:cNvPr id="11" name="Tijdelijke aanduiding voor dianummer 10"/>
          <p:cNvSpPr>
            <a:spLocks noGrp="1"/>
          </p:cNvSpPr>
          <p:nvPr>
            <p:ph type="sldNum" sz="quarter" idx="12"/>
          </p:nvPr>
        </p:nvSpPr>
        <p:spPr/>
        <p:txBody>
          <a:bodyPr/>
          <a:lstStyle>
            <a:lvl1pPr>
              <a:defRPr>
                <a:solidFill>
                  <a:srgbClr val="00557C"/>
                </a:solidFill>
              </a:defRPr>
            </a:lvl1pPr>
          </a:lstStyle>
          <a:p>
            <a:fld id="{2299569E-0C74-4C06-83D7-68CB60BBF94D}" type="slidenum">
              <a:rPr lang="nl-BE" smtClean="0"/>
              <a:pPr/>
              <a:t>‹nr.›</a:t>
            </a:fld>
            <a:endParaRPr lang="nl-BE" dirty="0"/>
          </a:p>
        </p:txBody>
      </p:sp>
    </p:spTree>
    <p:extLst>
      <p:ext uri="{BB962C8B-B14F-4D97-AF65-F5344CB8AC3E}">
        <p14:creationId xmlns:p14="http://schemas.microsoft.com/office/powerpoint/2010/main" val="332772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7C084-4D5D-46CE-986B-AF132FB19C40}" type="datetime1">
              <a:rPr lang="nl-BE" smtClean="0"/>
              <a:t>26/11/2021</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een vleugje meer ...</a:t>
            </a:r>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9569E-0C74-4C06-83D7-68CB60BBF94D}" type="slidenum">
              <a:rPr lang="nl-BE" smtClean="0"/>
              <a:t>‹nr.›</a:t>
            </a:fld>
            <a:endParaRPr lang="nl-BE"/>
          </a:p>
        </p:txBody>
      </p:sp>
    </p:spTree>
    <p:extLst>
      <p:ext uri="{BB962C8B-B14F-4D97-AF65-F5344CB8AC3E}">
        <p14:creationId xmlns:p14="http://schemas.microsoft.com/office/powerpoint/2010/main" val="290880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9" r:id="rId6"/>
    <p:sldLayoutId id="2147483651"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smtClean="0"/>
              <a:t>Schatten in dementiezorg</a:t>
            </a:r>
            <a:endParaRPr lang="nl-BE" dirty="0"/>
          </a:p>
        </p:txBody>
      </p:sp>
      <p:sp>
        <p:nvSpPr>
          <p:cNvPr id="4" name="Tijdelijke aanduiding voor voettekst 3"/>
          <p:cNvSpPr>
            <a:spLocks noGrp="1"/>
          </p:cNvSpPr>
          <p:nvPr>
            <p:ph type="ftr" sz="quarter" idx="11"/>
          </p:nvPr>
        </p:nvSpPr>
        <p:spPr/>
        <p:txBody>
          <a:bodyPr/>
          <a:lstStyle/>
          <a:p>
            <a:r>
              <a:rPr lang="nl-BE" smtClean="0"/>
              <a:t>een vleugje meer ...</a:t>
            </a:r>
            <a:endParaRPr lang="nl-BE" dirty="0"/>
          </a:p>
        </p:txBody>
      </p:sp>
      <p:sp>
        <p:nvSpPr>
          <p:cNvPr id="5" name="Tijdelijke aanduiding voor datum 4"/>
          <p:cNvSpPr>
            <a:spLocks noGrp="1"/>
          </p:cNvSpPr>
          <p:nvPr>
            <p:ph type="dt" sz="half" idx="10"/>
          </p:nvPr>
        </p:nvSpPr>
        <p:spPr/>
        <p:txBody>
          <a:bodyPr/>
          <a:lstStyle/>
          <a:p>
            <a:fld id="{2D534323-72C9-429F-AB4E-C2375C5A41A9}" type="datetime1">
              <a:rPr lang="nl-BE" smtClean="0"/>
              <a:t>26/11/2021</a:t>
            </a:fld>
            <a:endParaRPr lang="nl-BE" dirty="0"/>
          </a:p>
        </p:txBody>
      </p:sp>
      <p:sp>
        <p:nvSpPr>
          <p:cNvPr id="6" name="Tijdelijke aanduiding voor dianummer 5"/>
          <p:cNvSpPr>
            <a:spLocks noGrp="1"/>
          </p:cNvSpPr>
          <p:nvPr>
            <p:ph type="sldNum" sz="quarter" idx="12"/>
          </p:nvPr>
        </p:nvSpPr>
        <p:spPr/>
        <p:txBody>
          <a:bodyPr/>
          <a:lstStyle/>
          <a:p>
            <a:fld id="{2299569E-0C74-4C06-83D7-68CB60BBF94D}" type="slidenum">
              <a:rPr lang="nl-BE" smtClean="0"/>
              <a:pPr/>
              <a:t>1</a:t>
            </a:fld>
            <a:endParaRPr lang="nl-BE" dirty="0"/>
          </a:p>
        </p:txBody>
      </p:sp>
    </p:spTree>
    <p:extLst>
      <p:ext uri="{BB962C8B-B14F-4D97-AF65-F5344CB8AC3E}">
        <p14:creationId xmlns:p14="http://schemas.microsoft.com/office/powerpoint/2010/main" val="112303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363287"/>
            <a:ext cx="10515600" cy="4048298"/>
          </a:xfrm>
        </p:spPr>
        <p:txBody>
          <a:bodyPr>
            <a:normAutofit fontScale="90000"/>
          </a:bodyPr>
          <a:lstStyle/>
          <a:p>
            <a:r>
              <a:rPr lang="nl-NL" dirty="0" smtClean="0"/>
              <a:t/>
            </a:r>
            <a:br>
              <a:rPr lang="nl-NL" dirty="0" smtClean="0"/>
            </a:br>
            <a:r>
              <a:rPr lang="nl-NL" dirty="0"/>
              <a:t/>
            </a:r>
            <a:br>
              <a:rPr lang="nl-NL" dirty="0"/>
            </a:br>
            <a:r>
              <a:rPr lang="nl-NL" dirty="0" smtClean="0"/>
              <a:t/>
            </a:r>
            <a:br>
              <a:rPr lang="nl-NL" dirty="0" smtClean="0"/>
            </a:br>
            <a:r>
              <a:rPr lang="nl-NL" dirty="0" smtClean="0"/>
              <a:t>Schatten </a:t>
            </a:r>
            <a:r>
              <a:rPr lang="nl-NL" dirty="0" smtClean="0"/>
              <a:t>in </a:t>
            </a:r>
            <a:r>
              <a:rPr lang="nl-NL" dirty="0" smtClean="0"/>
              <a:t>dementiezorg</a:t>
            </a:r>
            <a:br>
              <a:rPr lang="nl-NL" dirty="0" smtClean="0"/>
            </a:br>
            <a:r>
              <a:rPr lang="nl-NL" dirty="0" smtClean="0"/>
              <a:t/>
            </a:r>
            <a:br>
              <a:rPr lang="nl-NL" dirty="0" smtClean="0"/>
            </a:br>
            <a:r>
              <a:rPr lang="nl-NL" dirty="0" smtClean="0"/>
              <a:t>Vragen? </a:t>
            </a:r>
            <a:endParaRPr lang="nl-BE" dirty="0"/>
          </a:p>
        </p:txBody>
      </p:sp>
      <p:sp>
        <p:nvSpPr>
          <p:cNvPr id="3" name="Tijdelijke aanduiding voor voettekst 2"/>
          <p:cNvSpPr>
            <a:spLocks noGrp="1"/>
          </p:cNvSpPr>
          <p:nvPr>
            <p:ph type="ftr" sz="quarter" idx="11"/>
          </p:nvPr>
        </p:nvSpPr>
        <p:spPr/>
        <p:txBody>
          <a:bodyPr/>
          <a:lstStyle/>
          <a:p>
            <a:r>
              <a:rPr lang="nl-BE" smtClean="0"/>
              <a:t>een vleugje meer ...</a:t>
            </a:r>
            <a:endParaRPr lang="nl-BE"/>
          </a:p>
        </p:txBody>
      </p:sp>
      <p:sp>
        <p:nvSpPr>
          <p:cNvPr id="4" name="Tijdelijke aanduiding voor datum 3"/>
          <p:cNvSpPr>
            <a:spLocks noGrp="1"/>
          </p:cNvSpPr>
          <p:nvPr>
            <p:ph type="dt" sz="half" idx="10"/>
          </p:nvPr>
        </p:nvSpPr>
        <p:spPr/>
        <p:txBody>
          <a:bodyPr/>
          <a:lstStyle/>
          <a:p>
            <a:fld id="{C8390609-69E9-4632-AE16-55217168F006}" type="datetime1">
              <a:rPr lang="nl-BE" smtClean="0"/>
              <a:t>26/11/2021</a:t>
            </a:fld>
            <a:endParaRPr lang="nl-BE"/>
          </a:p>
        </p:txBody>
      </p:sp>
      <p:sp>
        <p:nvSpPr>
          <p:cNvPr id="5" name="Tijdelijke aanduiding voor dianummer 4"/>
          <p:cNvSpPr>
            <a:spLocks noGrp="1"/>
          </p:cNvSpPr>
          <p:nvPr>
            <p:ph type="sldNum" sz="quarter" idx="12"/>
          </p:nvPr>
        </p:nvSpPr>
        <p:spPr/>
        <p:txBody>
          <a:bodyPr/>
          <a:lstStyle/>
          <a:p>
            <a:fld id="{2299569E-0C74-4C06-83D7-68CB60BBF94D}" type="slidenum">
              <a:rPr lang="nl-BE" smtClean="0"/>
              <a:t>10</a:t>
            </a:fld>
            <a:endParaRPr lang="nl-BE"/>
          </a:p>
        </p:txBody>
      </p:sp>
    </p:spTree>
    <p:extLst>
      <p:ext uri="{BB962C8B-B14F-4D97-AF65-F5344CB8AC3E}">
        <p14:creationId xmlns:p14="http://schemas.microsoft.com/office/powerpoint/2010/main" val="266284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Beschermde afdeling </a:t>
            </a:r>
            <a:endParaRPr lang="nl-BE" dirty="0"/>
          </a:p>
        </p:txBody>
      </p:sp>
      <p:sp>
        <p:nvSpPr>
          <p:cNvPr id="4" name="Tijdelijke aanduiding voor inhoud 3"/>
          <p:cNvSpPr>
            <a:spLocks noGrp="1"/>
          </p:cNvSpPr>
          <p:nvPr>
            <p:ph sz="half" idx="2"/>
          </p:nvPr>
        </p:nvSpPr>
        <p:spPr>
          <a:xfrm>
            <a:off x="838200" y="1690688"/>
            <a:ext cx="10678444" cy="3346533"/>
          </a:xfrm>
        </p:spPr>
        <p:txBody>
          <a:bodyPr/>
          <a:lstStyle/>
          <a:p>
            <a:r>
              <a:rPr lang="nl-NL" sz="3200" dirty="0" smtClean="0"/>
              <a:t>Goede en kwaliteitsvolle zorg </a:t>
            </a:r>
          </a:p>
          <a:p>
            <a:r>
              <a:rPr lang="nl-NL" sz="3200" dirty="0" smtClean="0"/>
              <a:t>Bewonersbespreking </a:t>
            </a:r>
          </a:p>
          <a:p>
            <a:r>
              <a:rPr lang="nl-NL" sz="3200" dirty="0" smtClean="0"/>
              <a:t>Nieuwbouw </a:t>
            </a:r>
            <a:r>
              <a:rPr lang="nl-NL" sz="3200" dirty="0" smtClean="0">
                <a:sym typeface="Wingdings" panose="05000000000000000000" pitchFamily="2" charset="2"/>
              </a:rPr>
              <a:t> infrastructuur </a:t>
            </a:r>
          </a:p>
          <a:p>
            <a:pPr lvl="1"/>
            <a:r>
              <a:rPr lang="nl-NL" sz="2800" dirty="0" smtClean="0">
                <a:sym typeface="Wingdings" panose="05000000000000000000" pitchFamily="2" charset="2"/>
              </a:rPr>
              <a:t>Herkenbare elementen die uitnodigen en prikkelen </a:t>
            </a:r>
          </a:p>
          <a:p>
            <a:pPr lvl="1"/>
            <a:r>
              <a:rPr lang="nl-NL" sz="2800" dirty="0" smtClean="0">
                <a:sym typeface="Wingdings" panose="05000000000000000000" pitchFamily="2" charset="2"/>
              </a:rPr>
              <a:t>Beleefruimtes </a:t>
            </a:r>
          </a:p>
          <a:p>
            <a:pPr lvl="1"/>
            <a:r>
              <a:rPr lang="nl-NL" sz="2800" dirty="0" smtClean="0">
                <a:sym typeface="Wingdings" panose="05000000000000000000" pitchFamily="2" charset="2"/>
              </a:rPr>
              <a:t>Ruimte en licht </a:t>
            </a:r>
            <a:endParaRPr lang="nl-NL" sz="2800" dirty="0" smtClean="0"/>
          </a:p>
          <a:p>
            <a:endParaRPr lang="nl-BE" dirty="0"/>
          </a:p>
        </p:txBody>
      </p:sp>
      <p:sp>
        <p:nvSpPr>
          <p:cNvPr id="7" name="Tijdelijke aanduiding voor datum 6"/>
          <p:cNvSpPr>
            <a:spLocks noGrp="1"/>
          </p:cNvSpPr>
          <p:nvPr>
            <p:ph type="dt" sz="half" idx="10"/>
          </p:nvPr>
        </p:nvSpPr>
        <p:spPr/>
        <p:txBody>
          <a:bodyPr/>
          <a:lstStyle/>
          <a:p>
            <a:fld id="{63A3B96A-5005-4412-84B0-E810E073EF4D}" type="datetime1">
              <a:rPr lang="nl-BE" smtClean="0"/>
              <a:t>26/11/2021</a:t>
            </a:fld>
            <a:endParaRPr lang="nl-BE" dirty="0"/>
          </a:p>
        </p:txBody>
      </p:sp>
      <p:sp>
        <p:nvSpPr>
          <p:cNvPr id="8" name="Tijdelijke aanduiding voor voettekst 7"/>
          <p:cNvSpPr>
            <a:spLocks noGrp="1"/>
          </p:cNvSpPr>
          <p:nvPr>
            <p:ph type="ftr" sz="quarter" idx="11"/>
          </p:nvPr>
        </p:nvSpPr>
        <p:spPr/>
        <p:txBody>
          <a:bodyPr/>
          <a:lstStyle/>
          <a:p>
            <a:r>
              <a:rPr lang="nl-BE" smtClean="0"/>
              <a:t>een vleugje meer ...</a:t>
            </a:r>
            <a:endParaRPr lang="nl-BE" dirty="0"/>
          </a:p>
        </p:txBody>
      </p:sp>
      <p:sp>
        <p:nvSpPr>
          <p:cNvPr id="9" name="Tijdelijke aanduiding voor dianummer 8"/>
          <p:cNvSpPr>
            <a:spLocks noGrp="1"/>
          </p:cNvSpPr>
          <p:nvPr>
            <p:ph type="sldNum" sz="quarter" idx="12"/>
          </p:nvPr>
        </p:nvSpPr>
        <p:spPr/>
        <p:txBody>
          <a:bodyPr/>
          <a:lstStyle/>
          <a:p>
            <a:fld id="{2299569E-0C74-4C06-83D7-68CB60BBF94D}" type="slidenum">
              <a:rPr lang="nl-BE" smtClean="0"/>
              <a:pPr/>
              <a:t>2</a:t>
            </a:fld>
            <a:endParaRPr lang="nl-BE" dirty="0"/>
          </a:p>
        </p:txBody>
      </p:sp>
    </p:spTree>
    <p:extLst>
      <p:ext uri="{BB962C8B-B14F-4D97-AF65-F5344CB8AC3E}">
        <p14:creationId xmlns:p14="http://schemas.microsoft.com/office/powerpoint/2010/main" val="45633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77774" y="2695572"/>
            <a:ext cx="3568184" cy="2014448"/>
          </a:xfrm>
          <a:prstGeom prst="rect">
            <a:avLst/>
          </a:prstGeom>
        </p:spPr>
      </p:pic>
      <p:sp>
        <p:nvSpPr>
          <p:cNvPr id="2" name="Titel 1"/>
          <p:cNvSpPr>
            <a:spLocks noGrp="1"/>
          </p:cNvSpPr>
          <p:nvPr>
            <p:ph type="title"/>
          </p:nvPr>
        </p:nvSpPr>
        <p:spPr/>
        <p:txBody>
          <a:bodyPr>
            <a:normAutofit/>
          </a:bodyPr>
          <a:lstStyle/>
          <a:p>
            <a:r>
              <a:rPr lang="nl-NL" dirty="0" smtClean="0"/>
              <a:t>Ik hou ervan om personen met dementie extra te verwennen</a:t>
            </a:r>
            <a:endParaRPr lang="nl-BE" dirty="0"/>
          </a:p>
        </p:txBody>
      </p:sp>
      <p:pic>
        <p:nvPicPr>
          <p:cNvPr id="4" name="Tijdelijke aanduiding voor inhoud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rot="20502067">
            <a:off x="417178" y="1964838"/>
            <a:ext cx="1476375" cy="1962150"/>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45191">
            <a:off x="9460030" y="4186770"/>
            <a:ext cx="1476375" cy="196215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71875">
            <a:off x="2238989" y="2721641"/>
            <a:ext cx="1476375" cy="1962150"/>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38386">
            <a:off x="734345" y="4437056"/>
            <a:ext cx="1476375" cy="1962150"/>
          </a:xfrm>
          <a:prstGeom prst="rect">
            <a:avLst/>
          </a:prstGeom>
        </p:spPr>
      </p:pic>
      <p:sp>
        <p:nvSpPr>
          <p:cNvPr id="9" name="Ovaal bijschrift 8"/>
          <p:cNvSpPr/>
          <p:nvPr/>
        </p:nvSpPr>
        <p:spPr>
          <a:xfrm>
            <a:off x="8269090" y="1113905"/>
            <a:ext cx="3679767" cy="2690915"/>
          </a:xfrm>
          <a:prstGeom prst="wedgeEllipseCallout">
            <a:avLst>
              <a:gd name="adj1" fmla="val -47781"/>
              <a:gd name="adj2" fmla="val 6359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 dirty="0" smtClean="0">
              <a:solidFill>
                <a:schemeClr val="accent1">
                  <a:lumMod val="75000"/>
                </a:schemeClr>
              </a:solidFill>
            </a:endParaRPr>
          </a:p>
          <a:p>
            <a:pPr algn="ctr"/>
            <a:r>
              <a:rPr lang="nl-BE" dirty="0" smtClean="0">
                <a:solidFill>
                  <a:schemeClr val="accent1">
                    <a:lumMod val="75000"/>
                  </a:schemeClr>
                </a:solidFill>
              </a:rPr>
              <a:t>We leggen onze bewoners graag eens extra in de watten. De lach die dan op hun gezicht tevoorschijn komt, is van onschatbare waarde. </a:t>
            </a:r>
            <a:endParaRPr lang="nl-BE" dirty="0">
              <a:solidFill>
                <a:schemeClr val="accent1">
                  <a:lumMod val="75000"/>
                </a:schemeClr>
              </a:solidFill>
            </a:endParaRPr>
          </a:p>
        </p:txBody>
      </p:sp>
      <p:pic>
        <p:nvPicPr>
          <p:cNvPr id="3" name="Afbeelding 2"/>
          <p:cNvPicPr>
            <a:picLocks noChangeAspect="1"/>
          </p:cNvPicPr>
          <p:nvPr/>
        </p:nvPicPr>
        <p:blipFill rotWithShape="1">
          <a:blip r:embed="rId7" cstate="print">
            <a:extLst>
              <a:ext uri="{28A0092B-C50C-407E-A947-70E740481C1C}">
                <a14:useLocalDpi xmlns:a14="http://schemas.microsoft.com/office/drawing/2010/main" val="0"/>
              </a:ext>
            </a:extLst>
          </a:blip>
          <a:srcRect l="22076" t="14546" r="20448" b="25576"/>
          <a:stretch/>
        </p:blipFill>
        <p:spPr>
          <a:xfrm>
            <a:off x="3686009" y="1918704"/>
            <a:ext cx="2568633" cy="3568025"/>
          </a:xfrm>
          <a:prstGeom prst="rect">
            <a:avLst/>
          </a:prstGeom>
        </p:spPr>
      </p:pic>
    </p:spTree>
    <p:extLst>
      <p:ext uri="{BB962C8B-B14F-4D97-AF65-F5344CB8AC3E}">
        <p14:creationId xmlns:p14="http://schemas.microsoft.com/office/powerpoint/2010/main" val="85087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Dagopvang voor mensen met dementie</a:t>
            </a:r>
            <a:endParaRPr lang="nl-BE" dirty="0"/>
          </a:p>
        </p:txBody>
      </p:sp>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486"/>
          <a:stretch/>
        </p:blipFill>
        <p:spPr>
          <a:xfrm rot="5400000">
            <a:off x="2154893" y="3506899"/>
            <a:ext cx="3765927" cy="2444138"/>
          </a:xfrm>
        </p:spPr>
      </p:pic>
      <p:sp>
        <p:nvSpPr>
          <p:cNvPr id="3" name="Bijschrift met afgeronde rechthoek 2"/>
          <p:cNvSpPr/>
          <p:nvPr/>
        </p:nvSpPr>
        <p:spPr>
          <a:xfrm>
            <a:off x="5322818" y="1504604"/>
            <a:ext cx="6525491" cy="4136444"/>
          </a:xfrm>
          <a:prstGeom prst="wedgeRoundRectCallout">
            <a:avLst>
              <a:gd name="adj1" fmla="val -57425"/>
              <a:gd name="adj2" fmla="val 1962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5594270" y="1615874"/>
            <a:ext cx="5982589" cy="3816429"/>
          </a:xfrm>
          <a:prstGeom prst="rect">
            <a:avLst/>
          </a:prstGeom>
        </p:spPr>
        <p:txBody>
          <a:bodyPr wrap="square">
            <a:spAutoFit/>
          </a:bodyPr>
          <a:lstStyle/>
          <a:p>
            <a:r>
              <a:rPr lang="nl-BE" sz="2200" dirty="0">
                <a:solidFill>
                  <a:srgbClr val="002060"/>
                </a:solidFill>
              </a:rPr>
              <a:t>Ik nam op latere leeftijd de beslissing om mij om te scholen tot zorgkundige. </a:t>
            </a:r>
            <a:r>
              <a:rPr lang="nl-BE" sz="2200" dirty="0" smtClean="0">
                <a:solidFill>
                  <a:srgbClr val="002060"/>
                </a:solidFill>
              </a:rPr>
              <a:t>Mijn stage in het dagcentrum van woonzorgcentrum De Winde viel zo hard mee, dat ik er blijven plakken ben. Het </a:t>
            </a:r>
            <a:r>
              <a:rPr lang="nl-BE" sz="2200" dirty="0">
                <a:solidFill>
                  <a:srgbClr val="002060"/>
                </a:solidFill>
              </a:rPr>
              <a:t>zorgen voor mensen in combinatie met de activiteiten die ik er kan doen, blijft me boeien! Ik kan mijn creatieve ideeën volledig kwijt in mijn job. Het werken met ouderen met dementie spreekt me </a:t>
            </a:r>
            <a:r>
              <a:rPr lang="nl-BE" sz="2200" dirty="0" smtClean="0">
                <a:solidFill>
                  <a:srgbClr val="002060"/>
                </a:solidFill>
              </a:rPr>
              <a:t>ook enorm </a:t>
            </a:r>
            <a:r>
              <a:rPr lang="nl-BE" sz="2200" dirty="0">
                <a:solidFill>
                  <a:srgbClr val="002060"/>
                </a:solidFill>
              </a:rPr>
              <a:t>aan. Ik vind het fijn om iedereen te blijven activeren op zijn niveau.</a:t>
            </a:r>
          </a:p>
        </p:txBody>
      </p:sp>
      <p:pic>
        <p:nvPicPr>
          <p:cNvPr id="6" name="Afbeelding 5"/>
          <p:cNvPicPr>
            <a:picLocks noChangeAspect="1"/>
          </p:cNvPicPr>
          <p:nvPr/>
        </p:nvPicPr>
        <p:blipFill>
          <a:blip r:embed="rId3"/>
          <a:stretch>
            <a:fillRect/>
          </a:stretch>
        </p:blipFill>
        <p:spPr>
          <a:xfrm rot="21067032">
            <a:off x="672807" y="1779299"/>
            <a:ext cx="2325095" cy="2682802"/>
          </a:xfrm>
          <a:prstGeom prst="rect">
            <a:avLst/>
          </a:prstGeom>
        </p:spPr>
      </p:pic>
    </p:spTree>
    <p:extLst>
      <p:ext uri="{BB962C8B-B14F-4D97-AF65-F5344CB8AC3E}">
        <p14:creationId xmlns:p14="http://schemas.microsoft.com/office/powerpoint/2010/main" val="2517584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7BFB8">
            <a:alpha val="67000"/>
          </a:srgbClr>
        </a:solid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l="2111"/>
          <a:stretch/>
        </p:blipFill>
        <p:spPr>
          <a:xfrm rot="5400000">
            <a:off x="3593183" y="1893703"/>
            <a:ext cx="2074978" cy="1413163"/>
          </a:xfrm>
          <a:prstGeom prst="rect">
            <a:avLst/>
          </a:prstGeom>
        </p:spPr>
      </p:pic>
      <p:sp>
        <p:nvSpPr>
          <p:cNvPr id="2" name="Titel 1"/>
          <p:cNvSpPr>
            <a:spLocks noGrp="1"/>
          </p:cNvSpPr>
          <p:nvPr>
            <p:ph type="title"/>
          </p:nvPr>
        </p:nvSpPr>
        <p:spPr/>
        <p:txBody>
          <a:bodyPr>
            <a:normAutofit/>
          </a:bodyPr>
          <a:lstStyle/>
          <a:p>
            <a:pPr algn="ctr"/>
            <a:r>
              <a:rPr lang="nl-NL" sz="4000" dirty="0" smtClean="0"/>
              <a:t>Onze WG dementie</a:t>
            </a:r>
            <a:endParaRPr lang="nl-BE" sz="4000" dirty="0"/>
          </a:p>
        </p:txBody>
      </p:sp>
      <p:pic>
        <p:nvPicPr>
          <p:cNvPr id="4" name="Tijdelijke aanduiding voor inhoud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8615" t="1095" r="2672" b="-971"/>
          <a:stretch/>
        </p:blipFill>
        <p:spPr>
          <a:xfrm rot="5400000">
            <a:off x="8010314" y="2611110"/>
            <a:ext cx="3423728" cy="2569134"/>
          </a:xfr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1202" y="1547839"/>
            <a:ext cx="1244008" cy="2076379"/>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121016" y="1902487"/>
            <a:ext cx="2077193" cy="1384795"/>
          </a:xfrm>
          <a:prstGeom prst="rect">
            <a:avLst/>
          </a:prstGeom>
        </p:spPr>
      </p:pic>
      <p:pic>
        <p:nvPicPr>
          <p:cNvPr id="9" name="Afbeelding 8"/>
          <p:cNvPicPr>
            <a:picLocks noChangeAspect="1"/>
          </p:cNvPicPr>
          <p:nvPr/>
        </p:nvPicPr>
        <p:blipFill rotWithShape="1">
          <a:blip r:embed="rId6" cstate="print">
            <a:extLst>
              <a:ext uri="{28A0092B-C50C-407E-A947-70E740481C1C}">
                <a14:useLocalDpi xmlns:a14="http://schemas.microsoft.com/office/drawing/2010/main" val="0"/>
              </a:ext>
            </a:extLst>
          </a:blip>
          <a:srcRect l="21600" t="16388" r="-368" b="11857"/>
          <a:stretch/>
        </p:blipFill>
        <p:spPr>
          <a:xfrm rot="5400000">
            <a:off x="6567307" y="4211001"/>
            <a:ext cx="2066825" cy="1255223"/>
          </a:xfrm>
          <a:prstGeom prst="rect">
            <a:avLst/>
          </a:prstGeom>
        </p:spPr>
      </p:pic>
      <p:pic>
        <p:nvPicPr>
          <p:cNvPr id="10" name="Afbeelding 9"/>
          <p:cNvPicPr>
            <a:picLocks noChangeAspect="1"/>
          </p:cNvPicPr>
          <p:nvPr/>
        </p:nvPicPr>
        <p:blipFill rotWithShape="1">
          <a:blip r:embed="rId7" cstate="print">
            <a:extLst>
              <a:ext uri="{28A0092B-C50C-407E-A947-70E740481C1C}">
                <a14:useLocalDpi xmlns:a14="http://schemas.microsoft.com/office/drawing/2010/main" val="0"/>
              </a:ext>
            </a:extLst>
          </a:blip>
          <a:srcRect l="5634" r="5406"/>
          <a:stretch/>
        </p:blipFill>
        <p:spPr>
          <a:xfrm>
            <a:off x="5471021" y="3800424"/>
            <a:ext cx="1388227" cy="2076379"/>
          </a:xfrm>
          <a:prstGeom prst="rect">
            <a:avLst/>
          </a:prstGeom>
        </p:spPr>
      </p:pic>
      <p:pic>
        <p:nvPicPr>
          <p:cNvPr id="11" name="Afbeelding 10"/>
          <p:cNvPicPr>
            <a:picLocks noChangeAspect="1"/>
          </p:cNvPicPr>
          <p:nvPr/>
        </p:nvPicPr>
        <p:blipFill rotWithShape="1">
          <a:blip r:embed="rId8" cstate="print">
            <a:extLst>
              <a:ext uri="{28A0092B-C50C-407E-A947-70E740481C1C}">
                <a14:useLocalDpi xmlns:a14="http://schemas.microsoft.com/office/drawing/2010/main" val="0"/>
              </a:ext>
            </a:extLst>
          </a:blip>
          <a:srcRect l="5234" r="13714"/>
          <a:stretch/>
        </p:blipFill>
        <p:spPr>
          <a:xfrm rot="5400000">
            <a:off x="3590208" y="4111724"/>
            <a:ext cx="2061555" cy="1435943"/>
          </a:xfrm>
          <a:prstGeom prst="rect">
            <a:avLst/>
          </a:prstGeom>
        </p:spPr>
      </p:pic>
      <p:sp>
        <p:nvSpPr>
          <p:cNvPr id="13" name="Tekstvak 12"/>
          <p:cNvSpPr txBox="1"/>
          <p:nvPr/>
        </p:nvSpPr>
        <p:spPr>
          <a:xfrm>
            <a:off x="8228332" y="5612710"/>
            <a:ext cx="3410712" cy="369332"/>
          </a:xfrm>
          <a:prstGeom prst="rect">
            <a:avLst/>
          </a:prstGeom>
          <a:noFill/>
        </p:spPr>
        <p:txBody>
          <a:bodyPr wrap="square" rtlCol="0">
            <a:spAutoFit/>
          </a:bodyPr>
          <a:lstStyle/>
          <a:p>
            <a:r>
              <a:rPr lang="nl-BE" dirty="0" smtClean="0">
                <a:solidFill>
                  <a:schemeClr val="bg1"/>
                </a:solidFill>
              </a:rPr>
              <a:t>Referentie persoon dementie</a:t>
            </a:r>
            <a:endParaRPr lang="nl-BE" dirty="0">
              <a:solidFill>
                <a:schemeClr val="bg1"/>
              </a:solidFill>
            </a:endParaRPr>
          </a:p>
        </p:txBody>
      </p:sp>
      <p:sp>
        <p:nvSpPr>
          <p:cNvPr id="14" name="Tekstvak 13"/>
          <p:cNvSpPr txBox="1"/>
          <p:nvPr/>
        </p:nvSpPr>
        <p:spPr>
          <a:xfrm>
            <a:off x="714714" y="5605005"/>
            <a:ext cx="3410712" cy="369332"/>
          </a:xfrm>
          <a:prstGeom prst="rect">
            <a:avLst/>
          </a:prstGeom>
          <a:noFill/>
        </p:spPr>
        <p:txBody>
          <a:bodyPr wrap="square" rtlCol="0">
            <a:spAutoFit/>
          </a:bodyPr>
          <a:lstStyle/>
          <a:p>
            <a:r>
              <a:rPr lang="nl-BE" dirty="0" smtClean="0">
                <a:solidFill>
                  <a:schemeClr val="bg1"/>
                </a:solidFill>
              </a:rPr>
              <a:t>Referentie persoon dementie</a:t>
            </a:r>
            <a:endParaRPr lang="nl-BE" dirty="0">
              <a:solidFill>
                <a:schemeClr val="bg1"/>
              </a:solidFill>
            </a:endParaRPr>
          </a:p>
        </p:txBody>
      </p:sp>
      <p:sp>
        <p:nvSpPr>
          <p:cNvPr id="15" name="Tekstvak 14"/>
          <p:cNvSpPr txBox="1"/>
          <p:nvPr/>
        </p:nvSpPr>
        <p:spPr>
          <a:xfrm rot="20970595">
            <a:off x="4624769" y="180459"/>
            <a:ext cx="2577102" cy="369332"/>
          </a:xfrm>
          <a:prstGeom prst="rect">
            <a:avLst/>
          </a:prstGeom>
          <a:noFill/>
        </p:spPr>
        <p:txBody>
          <a:bodyPr wrap="square" rtlCol="0">
            <a:spAutoFit/>
          </a:bodyPr>
          <a:lstStyle/>
          <a:p>
            <a:r>
              <a:rPr lang="nl-BE" dirty="0" smtClean="0">
                <a:solidFill>
                  <a:schemeClr val="accent1">
                    <a:lumMod val="50000"/>
                  </a:schemeClr>
                </a:solidFill>
              </a:rPr>
              <a:t>Geven van opleidingen</a:t>
            </a:r>
            <a:endParaRPr lang="nl-BE" dirty="0">
              <a:solidFill>
                <a:schemeClr val="accent1">
                  <a:lumMod val="50000"/>
                </a:schemeClr>
              </a:solidFill>
            </a:endParaRPr>
          </a:p>
        </p:txBody>
      </p:sp>
      <p:sp>
        <p:nvSpPr>
          <p:cNvPr id="17" name="Tekstvak 16"/>
          <p:cNvSpPr txBox="1"/>
          <p:nvPr/>
        </p:nvSpPr>
        <p:spPr>
          <a:xfrm>
            <a:off x="4172327" y="6148449"/>
            <a:ext cx="3730508" cy="369332"/>
          </a:xfrm>
          <a:prstGeom prst="rect">
            <a:avLst/>
          </a:prstGeom>
          <a:noFill/>
        </p:spPr>
        <p:txBody>
          <a:bodyPr wrap="none" rtlCol="0">
            <a:spAutoFit/>
          </a:bodyPr>
          <a:lstStyle/>
          <a:p>
            <a:r>
              <a:rPr lang="nl-BE" dirty="0">
                <a:solidFill>
                  <a:schemeClr val="accent6">
                    <a:lumMod val="75000"/>
                  </a:schemeClr>
                </a:solidFill>
              </a:rPr>
              <a:t>Aanbod</a:t>
            </a:r>
            <a:r>
              <a:rPr lang="nl-BE" dirty="0" smtClean="0">
                <a:solidFill>
                  <a:srgbClr val="00B050"/>
                </a:solidFill>
              </a:rPr>
              <a:t> </a:t>
            </a:r>
            <a:r>
              <a:rPr lang="nl-BE" dirty="0">
                <a:solidFill>
                  <a:schemeClr val="accent6">
                    <a:lumMod val="75000"/>
                  </a:schemeClr>
                </a:solidFill>
              </a:rPr>
              <a:t>van</a:t>
            </a:r>
            <a:r>
              <a:rPr lang="nl-BE" dirty="0" smtClean="0">
                <a:solidFill>
                  <a:srgbClr val="00B050"/>
                </a:solidFill>
              </a:rPr>
              <a:t> </a:t>
            </a:r>
            <a:r>
              <a:rPr lang="nl-BE" dirty="0" smtClean="0">
                <a:solidFill>
                  <a:schemeClr val="accent6">
                    <a:lumMod val="75000"/>
                  </a:schemeClr>
                </a:solidFill>
              </a:rPr>
              <a:t>activiteiten</a:t>
            </a:r>
            <a:r>
              <a:rPr lang="nl-BE" dirty="0" smtClean="0">
                <a:solidFill>
                  <a:srgbClr val="00B050"/>
                </a:solidFill>
              </a:rPr>
              <a:t> </a:t>
            </a:r>
            <a:r>
              <a:rPr lang="nl-BE" dirty="0">
                <a:solidFill>
                  <a:schemeClr val="accent6">
                    <a:lumMod val="75000"/>
                  </a:schemeClr>
                </a:solidFill>
              </a:rPr>
              <a:t>verhogen</a:t>
            </a:r>
          </a:p>
        </p:txBody>
      </p:sp>
      <p:sp>
        <p:nvSpPr>
          <p:cNvPr id="18" name="Tekstvak 17"/>
          <p:cNvSpPr txBox="1"/>
          <p:nvPr/>
        </p:nvSpPr>
        <p:spPr>
          <a:xfrm rot="848972">
            <a:off x="8393286" y="665859"/>
            <a:ext cx="3768980" cy="1200329"/>
          </a:xfrm>
          <a:prstGeom prst="rect">
            <a:avLst/>
          </a:prstGeom>
          <a:noFill/>
        </p:spPr>
        <p:txBody>
          <a:bodyPr wrap="none" rtlCol="0">
            <a:spAutoFit/>
          </a:bodyPr>
          <a:lstStyle/>
          <a:p>
            <a:pPr algn="ctr"/>
            <a:r>
              <a:rPr lang="nl-BE" dirty="0" smtClean="0">
                <a:solidFill>
                  <a:schemeClr val="accent6">
                    <a:lumMod val="75000"/>
                  </a:schemeClr>
                </a:solidFill>
              </a:rPr>
              <a:t>Samen zoeken</a:t>
            </a:r>
          </a:p>
          <a:p>
            <a:pPr algn="ctr"/>
            <a:r>
              <a:rPr lang="nl-BE" dirty="0">
                <a:solidFill>
                  <a:schemeClr val="accent6">
                    <a:lumMod val="75000"/>
                  </a:schemeClr>
                </a:solidFill>
              </a:rPr>
              <a:t>h</a:t>
            </a:r>
            <a:r>
              <a:rPr lang="nl-BE" dirty="0" smtClean="0">
                <a:solidFill>
                  <a:schemeClr val="accent6">
                    <a:lumMod val="75000"/>
                  </a:schemeClr>
                </a:solidFill>
              </a:rPr>
              <a:t>oe</a:t>
            </a:r>
          </a:p>
          <a:p>
            <a:pPr algn="ctr"/>
            <a:r>
              <a:rPr lang="nl-BE" dirty="0" smtClean="0">
                <a:solidFill>
                  <a:schemeClr val="accent6">
                    <a:lumMod val="75000"/>
                  </a:schemeClr>
                </a:solidFill>
              </a:rPr>
              <a:t> we onze bewoners met dementie</a:t>
            </a:r>
          </a:p>
          <a:p>
            <a:pPr algn="ctr"/>
            <a:r>
              <a:rPr lang="nl-BE" dirty="0">
                <a:solidFill>
                  <a:schemeClr val="accent6">
                    <a:lumMod val="75000"/>
                  </a:schemeClr>
                </a:solidFill>
              </a:rPr>
              <a:t>b</a:t>
            </a:r>
            <a:r>
              <a:rPr lang="nl-BE" dirty="0" smtClean="0">
                <a:solidFill>
                  <a:schemeClr val="accent6">
                    <a:lumMod val="75000"/>
                  </a:schemeClr>
                </a:solidFill>
              </a:rPr>
              <a:t>eter kunnen begrijpen</a:t>
            </a:r>
            <a:endParaRPr lang="nl-BE" dirty="0">
              <a:solidFill>
                <a:schemeClr val="accent6">
                  <a:lumMod val="75000"/>
                </a:schemeClr>
              </a:solidFill>
            </a:endParaRPr>
          </a:p>
        </p:txBody>
      </p:sp>
      <p:sp>
        <p:nvSpPr>
          <p:cNvPr id="16" name="Tekstvak 15"/>
          <p:cNvSpPr txBox="1"/>
          <p:nvPr/>
        </p:nvSpPr>
        <p:spPr>
          <a:xfrm>
            <a:off x="3467034" y="1570258"/>
            <a:ext cx="5259773" cy="369332"/>
          </a:xfrm>
          <a:prstGeom prst="rect">
            <a:avLst/>
          </a:prstGeom>
          <a:noFill/>
        </p:spPr>
        <p:txBody>
          <a:bodyPr wrap="none" rtlCol="0">
            <a:spAutoFit/>
          </a:bodyPr>
          <a:lstStyle/>
          <a:p>
            <a:r>
              <a:rPr lang="nl-BE" dirty="0" smtClean="0">
                <a:solidFill>
                  <a:schemeClr val="bg1"/>
                </a:solidFill>
              </a:rPr>
              <a:t>Doorgeven van tips en tricks aan onze collega’s </a:t>
            </a:r>
            <a:endParaRPr lang="nl-BE" dirty="0">
              <a:solidFill>
                <a:schemeClr val="bg1"/>
              </a:solidFill>
            </a:endParaRPr>
          </a:p>
        </p:txBody>
      </p:sp>
      <p:sp>
        <p:nvSpPr>
          <p:cNvPr id="19" name="Tekstvak 18"/>
          <p:cNvSpPr txBox="1"/>
          <p:nvPr/>
        </p:nvSpPr>
        <p:spPr>
          <a:xfrm rot="20617197">
            <a:off x="1310783" y="1318805"/>
            <a:ext cx="2383986" cy="369332"/>
          </a:xfrm>
          <a:prstGeom prst="rect">
            <a:avLst/>
          </a:prstGeom>
          <a:noFill/>
        </p:spPr>
        <p:txBody>
          <a:bodyPr wrap="none" rtlCol="0">
            <a:spAutoFit/>
          </a:bodyPr>
          <a:lstStyle/>
          <a:p>
            <a:r>
              <a:rPr lang="nl-BE" dirty="0" smtClean="0">
                <a:solidFill>
                  <a:schemeClr val="accent1">
                    <a:lumMod val="50000"/>
                  </a:schemeClr>
                </a:solidFill>
              </a:rPr>
              <a:t>Verhogen van kennis</a:t>
            </a:r>
            <a:endParaRPr lang="nl-BE" dirty="0">
              <a:solidFill>
                <a:schemeClr val="accent1">
                  <a:lumMod val="50000"/>
                </a:schemeClr>
              </a:solidFill>
            </a:endParaRPr>
          </a:p>
        </p:txBody>
      </p:sp>
      <p:sp>
        <p:nvSpPr>
          <p:cNvPr id="20" name="Tekstvak 19"/>
          <p:cNvSpPr txBox="1"/>
          <p:nvPr/>
        </p:nvSpPr>
        <p:spPr>
          <a:xfrm rot="872815">
            <a:off x="563947" y="468419"/>
            <a:ext cx="2305439" cy="369332"/>
          </a:xfrm>
          <a:prstGeom prst="rect">
            <a:avLst/>
          </a:prstGeom>
          <a:noFill/>
        </p:spPr>
        <p:txBody>
          <a:bodyPr wrap="none" rtlCol="0">
            <a:spAutoFit/>
          </a:bodyPr>
          <a:lstStyle/>
          <a:p>
            <a:r>
              <a:rPr lang="nl-BE" dirty="0" smtClean="0">
                <a:solidFill>
                  <a:schemeClr val="accent6">
                    <a:lumMod val="75000"/>
                  </a:schemeClr>
                </a:solidFill>
              </a:rPr>
              <a:t>Casus besprekingen</a:t>
            </a:r>
            <a:endParaRPr lang="nl-BE" dirty="0">
              <a:solidFill>
                <a:schemeClr val="accent6">
                  <a:lumMod val="75000"/>
                </a:schemeClr>
              </a:solidFill>
            </a:endParaRPr>
          </a:p>
        </p:txBody>
      </p:sp>
      <p:sp>
        <p:nvSpPr>
          <p:cNvPr id="21" name="Tekstvak 20"/>
          <p:cNvSpPr txBox="1"/>
          <p:nvPr/>
        </p:nvSpPr>
        <p:spPr>
          <a:xfrm rot="21329102">
            <a:off x="563888" y="6162772"/>
            <a:ext cx="3329758" cy="369332"/>
          </a:xfrm>
          <a:prstGeom prst="rect">
            <a:avLst/>
          </a:prstGeom>
          <a:noFill/>
        </p:spPr>
        <p:txBody>
          <a:bodyPr wrap="none" rtlCol="0">
            <a:spAutoFit/>
          </a:bodyPr>
          <a:lstStyle/>
          <a:p>
            <a:r>
              <a:rPr lang="nl-BE" dirty="0" smtClean="0">
                <a:solidFill>
                  <a:schemeClr val="accent1">
                    <a:lumMod val="50000"/>
                  </a:schemeClr>
                </a:solidFill>
              </a:rPr>
              <a:t>Aanspreekpunt voor externen</a:t>
            </a:r>
            <a:endParaRPr lang="nl-BE" dirty="0">
              <a:solidFill>
                <a:schemeClr val="accent1">
                  <a:lumMod val="50000"/>
                </a:schemeClr>
              </a:solidFill>
            </a:endParaRPr>
          </a:p>
        </p:txBody>
      </p:sp>
      <p:sp>
        <p:nvSpPr>
          <p:cNvPr id="22" name="Tekstvak 21"/>
          <p:cNvSpPr txBox="1"/>
          <p:nvPr/>
        </p:nvSpPr>
        <p:spPr>
          <a:xfrm rot="588184">
            <a:off x="8893197" y="6251709"/>
            <a:ext cx="2146742" cy="369332"/>
          </a:xfrm>
          <a:prstGeom prst="rect">
            <a:avLst/>
          </a:prstGeom>
          <a:noFill/>
        </p:spPr>
        <p:txBody>
          <a:bodyPr wrap="none" rtlCol="0">
            <a:spAutoFit/>
          </a:bodyPr>
          <a:lstStyle/>
          <a:p>
            <a:r>
              <a:rPr lang="nl-BE" dirty="0" smtClean="0">
                <a:solidFill>
                  <a:schemeClr val="accent1">
                    <a:lumMod val="50000"/>
                  </a:schemeClr>
                </a:solidFill>
              </a:rPr>
              <a:t>Communicatie tips</a:t>
            </a:r>
            <a:endParaRPr lang="nl-BE" dirty="0">
              <a:solidFill>
                <a:schemeClr val="accent1">
                  <a:lumMod val="50000"/>
                </a:schemeClr>
              </a:solidFill>
            </a:endParaRPr>
          </a:p>
        </p:txBody>
      </p:sp>
      <p:sp>
        <p:nvSpPr>
          <p:cNvPr id="23" name="Tekstvak 22"/>
          <p:cNvSpPr txBox="1"/>
          <p:nvPr/>
        </p:nvSpPr>
        <p:spPr>
          <a:xfrm>
            <a:off x="11217438" y="2247804"/>
            <a:ext cx="712503" cy="3955961"/>
          </a:xfrm>
          <a:prstGeom prst="rect">
            <a:avLst/>
          </a:prstGeom>
          <a:noFill/>
        </p:spPr>
        <p:txBody>
          <a:bodyPr vert="wordArtVert" wrap="square" rtlCol="0">
            <a:spAutoFit/>
          </a:bodyPr>
          <a:lstStyle/>
          <a:p>
            <a:r>
              <a:rPr lang="nl-BE" sz="1000" dirty="0" smtClean="0">
                <a:solidFill>
                  <a:schemeClr val="accent1">
                    <a:lumMod val="50000"/>
                  </a:schemeClr>
                </a:solidFill>
              </a:rPr>
              <a:t>Werken met thema’s</a:t>
            </a:r>
          </a:p>
          <a:p>
            <a:endParaRPr lang="nl-BE" dirty="0">
              <a:solidFill>
                <a:schemeClr val="accent1">
                  <a:lumMod val="50000"/>
                </a:schemeClr>
              </a:solidFill>
            </a:endParaRPr>
          </a:p>
        </p:txBody>
      </p:sp>
      <p:pic>
        <p:nvPicPr>
          <p:cNvPr id="5" name="Afbeelding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30365" y="2613681"/>
            <a:ext cx="3418655" cy="2563992"/>
          </a:xfrm>
          <a:prstGeom prst="rect">
            <a:avLst/>
          </a:prstGeom>
        </p:spPr>
      </p:pic>
    </p:spTree>
    <p:extLst>
      <p:ext uri="{BB962C8B-B14F-4D97-AF65-F5344CB8AC3E}">
        <p14:creationId xmlns:p14="http://schemas.microsoft.com/office/powerpoint/2010/main" val="4083078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Werkgroep dementie</a:t>
            </a:r>
            <a:endParaRPr lang="nl-BE" dirty="0"/>
          </a:p>
        </p:txBody>
      </p:sp>
      <p:sp>
        <p:nvSpPr>
          <p:cNvPr id="3" name="Tijdelijke aanduiding voor datum 2"/>
          <p:cNvSpPr>
            <a:spLocks noGrp="1"/>
          </p:cNvSpPr>
          <p:nvPr>
            <p:ph type="dt" sz="half" idx="10"/>
          </p:nvPr>
        </p:nvSpPr>
        <p:spPr/>
        <p:txBody>
          <a:bodyPr/>
          <a:lstStyle/>
          <a:p>
            <a:fld id="{7DDE1161-887F-42A7-A56F-90CFBDB2A686}" type="datetime1">
              <a:rPr lang="nl-BE" smtClean="0"/>
              <a:t>26/11/2021</a:t>
            </a:fld>
            <a:endParaRPr lang="nl-BE" dirty="0"/>
          </a:p>
        </p:txBody>
      </p:sp>
      <p:sp>
        <p:nvSpPr>
          <p:cNvPr id="4" name="Tijdelijke aanduiding voor voettekst 3"/>
          <p:cNvSpPr>
            <a:spLocks noGrp="1"/>
          </p:cNvSpPr>
          <p:nvPr>
            <p:ph type="ftr" sz="quarter" idx="11"/>
          </p:nvPr>
        </p:nvSpPr>
        <p:spPr/>
        <p:txBody>
          <a:bodyPr/>
          <a:lstStyle/>
          <a:p>
            <a:r>
              <a:rPr lang="nl-BE" smtClean="0"/>
              <a:t>een vleugje meer ...</a:t>
            </a:r>
            <a:endParaRPr lang="nl-BE" dirty="0"/>
          </a:p>
        </p:txBody>
      </p:sp>
      <p:sp>
        <p:nvSpPr>
          <p:cNvPr id="5" name="Tijdelijke aanduiding voor dianummer 4"/>
          <p:cNvSpPr>
            <a:spLocks noGrp="1"/>
          </p:cNvSpPr>
          <p:nvPr>
            <p:ph type="sldNum" sz="quarter" idx="12"/>
          </p:nvPr>
        </p:nvSpPr>
        <p:spPr/>
        <p:txBody>
          <a:bodyPr/>
          <a:lstStyle/>
          <a:p>
            <a:fld id="{2299569E-0C74-4C06-83D7-68CB60BBF94D}" type="slidenum">
              <a:rPr lang="nl-BE" smtClean="0"/>
              <a:pPr/>
              <a:t>6</a:t>
            </a:fld>
            <a:endParaRPr lang="nl-BE" dirty="0"/>
          </a:p>
        </p:txBody>
      </p:sp>
      <p:sp>
        <p:nvSpPr>
          <p:cNvPr id="6" name="Tijdelijke aanduiding voor tekst 5"/>
          <p:cNvSpPr>
            <a:spLocks noGrp="1"/>
          </p:cNvSpPr>
          <p:nvPr>
            <p:ph type="body" sz="quarter" idx="13"/>
          </p:nvPr>
        </p:nvSpPr>
        <p:spPr>
          <a:xfrm>
            <a:off x="838200" y="1887287"/>
            <a:ext cx="10648950" cy="3770313"/>
          </a:xfrm>
        </p:spPr>
        <p:txBody>
          <a:bodyPr>
            <a:normAutofit/>
          </a:bodyPr>
          <a:lstStyle/>
          <a:p>
            <a:r>
              <a:rPr lang="nl-NL" sz="3200" dirty="0" smtClean="0"/>
              <a:t>Opleidingen </a:t>
            </a:r>
          </a:p>
          <a:p>
            <a:r>
              <a:rPr lang="nl-NL" sz="3200" dirty="0" smtClean="0"/>
              <a:t>Familiegroep </a:t>
            </a:r>
          </a:p>
          <a:p>
            <a:r>
              <a:rPr lang="nl-NL" sz="3200" dirty="0" smtClean="0"/>
              <a:t>Aandachtspunten </a:t>
            </a:r>
          </a:p>
          <a:p>
            <a:r>
              <a:rPr lang="nl-NL" sz="3200" dirty="0" smtClean="0"/>
              <a:t>Foto’s centrale gang </a:t>
            </a:r>
          </a:p>
          <a:p>
            <a:r>
              <a:rPr lang="nl-NL" sz="3200" dirty="0" err="1" smtClean="0"/>
              <a:t>Moodbord</a:t>
            </a:r>
            <a:r>
              <a:rPr lang="nl-NL" sz="3200" dirty="0" smtClean="0"/>
              <a:t> </a:t>
            </a:r>
          </a:p>
          <a:p>
            <a:r>
              <a:rPr lang="nl-NL" sz="3200" dirty="0" smtClean="0"/>
              <a:t>Rubriek over dementie in driemaandelijks tijdschriftje </a:t>
            </a:r>
            <a:endParaRPr lang="nl-BE" sz="3200" dirty="0"/>
          </a:p>
        </p:txBody>
      </p:sp>
    </p:spTree>
    <p:extLst>
      <p:ext uri="{BB962C8B-B14F-4D97-AF65-F5344CB8AC3E}">
        <p14:creationId xmlns:p14="http://schemas.microsoft.com/office/powerpoint/2010/main" val="330757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Vrijwilligers voor afdeling personen met dementie</a:t>
            </a:r>
            <a:endParaRPr lang="nl-BE" dirty="0"/>
          </a:p>
        </p:txBody>
      </p:sp>
      <p:pic>
        <p:nvPicPr>
          <p:cNvPr id="4" name="Tijdelijke aanduiding voor inhoud 3"/>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t="7555" b="7799"/>
          <a:stretch/>
        </p:blipFill>
        <p:spPr>
          <a:xfrm>
            <a:off x="6569034" y="2212905"/>
            <a:ext cx="3597462" cy="4060102"/>
          </a:xfrm>
        </p:spPr>
      </p:pic>
      <p:sp>
        <p:nvSpPr>
          <p:cNvPr id="7" name="Tijdelijke aanduiding voor datum 6"/>
          <p:cNvSpPr>
            <a:spLocks noGrp="1"/>
          </p:cNvSpPr>
          <p:nvPr>
            <p:ph type="dt" sz="half" idx="10"/>
          </p:nvPr>
        </p:nvSpPr>
        <p:spPr/>
        <p:txBody>
          <a:bodyPr/>
          <a:lstStyle/>
          <a:p>
            <a:fld id="{63A3B96A-5005-4412-84B0-E810E073EF4D}" type="datetime1">
              <a:rPr lang="nl-BE" smtClean="0"/>
              <a:t>26/11/2021</a:t>
            </a:fld>
            <a:endParaRPr lang="nl-BE" dirty="0"/>
          </a:p>
        </p:txBody>
      </p:sp>
      <p:sp>
        <p:nvSpPr>
          <p:cNvPr id="8" name="Tijdelijke aanduiding voor voettekst 7"/>
          <p:cNvSpPr>
            <a:spLocks noGrp="1"/>
          </p:cNvSpPr>
          <p:nvPr>
            <p:ph type="ftr" sz="quarter" idx="11"/>
          </p:nvPr>
        </p:nvSpPr>
        <p:spPr/>
        <p:txBody>
          <a:bodyPr/>
          <a:lstStyle/>
          <a:p>
            <a:r>
              <a:rPr lang="nl-BE" smtClean="0"/>
              <a:t>een vleugje meer ...</a:t>
            </a:r>
            <a:endParaRPr lang="nl-BE" dirty="0"/>
          </a:p>
        </p:txBody>
      </p:sp>
      <p:sp>
        <p:nvSpPr>
          <p:cNvPr id="9" name="Tijdelijke aanduiding voor dianummer 8"/>
          <p:cNvSpPr>
            <a:spLocks noGrp="1"/>
          </p:cNvSpPr>
          <p:nvPr>
            <p:ph type="sldNum" sz="quarter" idx="12"/>
          </p:nvPr>
        </p:nvSpPr>
        <p:spPr/>
        <p:txBody>
          <a:bodyPr/>
          <a:lstStyle/>
          <a:p>
            <a:fld id="{2299569E-0C74-4C06-83D7-68CB60BBF94D}" type="slidenum">
              <a:rPr lang="nl-BE" smtClean="0"/>
              <a:pPr/>
              <a:t>7</a:t>
            </a:fld>
            <a:endParaRPr lang="nl-BE" dirty="0"/>
          </a:p>
        </p:txBody>
      </p:sp>
      <p:pic>
        <p:nvPicPr>
          <p:cNvPr id="10" name="Tijdelijke aanduiding voor inhoud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76519" y="2588419"/>
            <a:ext cx="2763441" cy="3684588"/>
          </a:xfr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l="21802" t="25866" r="29472" b="26716"/>
          <a:stretch/>
        </p:blipFill>
        <p:spPr>
          <a:xfrm rot="516254">
            <a:off x="5314275" y="4375139"/>
            <a:ext cx="1451369" cy="1883240"/>
          </a:xfrm>
          <a:prstGeom prst="rect">
            <a:avLst/>
          </a:prstGeom>
        </p:spPr>
      </p:pic>
      <p:sp>
        <p:nvSpPr>
          <p:cNvPr id="15" name="Ovaal bijschrift 14"/>
          <p:cNvSpPr/>
          <p:nvPr/>
        </p:nvSpPr>
        <p:spPr>
          <a:xfrm>
            <a:off x="8269090" y="989215"/>
            <a:ext cx="3751114" cy="2815605"/>
          </a:xfrm>
          <a:prstGeom prst="wedgeEllipseCallout">
            <a:avLst>
              <a:gd name="adj1" fmla="val -55236"/>
              <a:gd name="adj2" fmla="val 4104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 dirty="0" smtClean="0">
              <a:solidFill>
                <a:schemeClr val="accent1">
                  <a:lumMod val="75000"/>
                </a:schemeClr>
              </a:solidFill>
            </a:endParaRPr>
          </a:p>
        </p:txBody>
      </p:sp>
      <p:sp>
        <p:nvSpPr>
          <p:cNvPr id="14" name="Rechthoek 13"/>
          <p:cNvSpPr/>
          <p:nvPr/>
        </p:nvSpPr>
        <p:spPr>
          <a:xfrm>
            <a:off x="8744988" y="1515245"/>
            <a:ext cx="3055061" cy="1923604"/>
          </a:xfrm>
          <a:prstGeom prst="rect">
            <a:avLst/>
          </a:prstGeom>
        </p:spPr>
        <p:txBody>
          <a:bodyPr wrap="square">
            <a:spAutoFit/>
          </a:bodyPr>
          <a:lstStyle/>
          <a:p>
            <a:r>
              <a:rPr lang="nl-BE" sz="1700" dirty="0">
                <a:solidFill>
                  <a:srgbClr val="002060"/>
                </a:solidFill>
              </a:rPr>
              <a:t>Ik kom heel graag helpen op de afdeling voor personen met dementie. Ik ben hier </a:t>
            </a:r>
            <a:r>
              <a:rPr lang="nl-BE" sz="1700" dirty="0" smtClean="0">
                <a:solidFill>
                  <a:srgbClr val="002060"/>
                </a:solidFill>
              </a:rPr>
              <a:t>graag</a:t>
            </a:r>
            <a:r>
              <a:rPr lang="nl-BE" sz="1700" dirty="0">
                <a:solidFill>
                  <a:srgbClr val="002060"/>
                </a:solidFill>
              </a:rPr>
              <a:t>. Je leert de bewoners kennen en creëert er een band mee. Je krijgt er veel voor terug! </a:t>
            </a:r>
          </a:p>
        </p:txBody>
      </p:sp>
      <p:sp>
        <p:nvSpPr>
          <p:cNvPr id="3" name="Bijschrift met afgeronde rechthoek 2"/>
          <p:cNvSpPr/>
          <p:nvPr/>
        </p:nvSpPr>
        <p:spPr>
          <a:xfrm>
            <a:off x="123631" y="2045846"/>
            <a:ext cx="3152888" cy="3875419"/>
          </a:xfrm>
          <a:prstGeom prst="wedgeRoundRectCallout">
            <a:avLst>
              <a:gd name="adj1" fmla="val 56509"/>
              <a:gd name="adj2" fmla="val 1232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0">
              <a:solidFill>
                <a:schemeClr val="accent1">
                  <a:lumMod val="75000"/>
                </a:schemeClr>
              </a:solidFill>
            </a:endParaRPr>
          </a:p>
        </p:txBody>
      </p:sp>
      <p:sp>
        <p:nvSpPr>
          <p:cNvPr id="12" name="Rechthoek 11"/>
          <p:cNvSpPr/>
          <p:nvPr/>
        </p:nvSpPr>
        <p:spPr>
          <a:xfrm>
            <a:off x="219251" y="2233261"/>
            <a:ext cx="3108609" cy="3493264"/>
          </a:xfrm>
          <a:prstGeom prst="rect">
            <a:avLst/>
          </a:prstGeom>
        </p:spPr>
        <p:txBody>
          <a:bodyPr wrap="square">
            <a:spAutoFit/>
          </a:bodyPr>
          <a:lstStyle/>
          <a:p>
            <a:r>
              <a:rPr lang="nl-BE" sz="1700" dirty="0" smtClean="0">
                <a:solidFill>
                  <a:srgbClr val="002060"/>
                </a:solidFill>
              </a:rPr>
              <a:t>Voordat </a:t>
            </a:r>
            <a:r>
              <a:rPr lang="nl-BE" sz="1700" dirty="0">
                <a:solidFill>
                  <a:srgbClr val="002060"/>
                </a:solidFill>
              </a:rPr>
              <a:t>mijn vrouw gestorven is, is ze </a:t>
            </a:r>
            <a:r>
              <a:rPr lang="nl-BE" sz="1700" dirty="0" smtClean="0">
                <a:solidFill>
                  <a:srgbClr val="002060"/>
                </a:solidFill>
              </a:rPr>
              <a:t>vele jaren naar </a:t>
            </a:r>
            <a:r>
              <a:rPr lang="nl-BE" sz="1700" dirty="0">
                <a:solidFill>
                  <a:srgbClr val="002060"/>
                </a:solidFill>
              </a:rPr>
              <a:t>het DVC gekomen. Toen ik nadien </a:t>
            </a:r>
            <a:r>
              <a:rPr lang="nl-BE" sz="1700" dirty="0" smtClean="0">
                <a:solidFill>
                  <a:srgbClr val="002060"/>
                </a:solidFill>
              </a:rPr>
              <a:t>nog eens </a:t>
            </a:r>
            <a:r>
              <a:rPr lang="nl-BE" sz="1700" dirty="0">
                <a:solidFill>
                  <a:srgbClr val="002060"/>
                </a:solidFill>
              </a:rPr>
              <a:t>in de buurt was, ben ik er </a:t>
            </a:r>
            <a:r>
              <a:rPr lang="nl-BE" sz="1700" dirty="0" smtClean="0">
                <a:solidFill>
                  <a:srgbClr val="002060"/>
                </a:solidFill>
              </a:rPr>
              <a:t>een </a:t>
            </a:r>
            <a:r>
              <a:rPr lang="nl-BE" sz="1700" dirty="0">
                <a:solidFill>
                  <a:srgbClr val="002060"/>
                </a:solidFill>
              </a:rPr>
              <a:t>tas koffie komen drinken. </a:t>
            </a:r>
            <a:r>
              <a:rPr lang="nl-BE" sz="1700" dirty="0" smtClean="0">
                <a:solidFill>
                  <a:srgbClr val="002060"/>
                </a:solidFill>
              </a:rPr>
              <a:t>Later ben </a:t>
            </a:r>
            <a:r>
              <a:rPr lang="nl-BE" sz="1700" dirty="0">
                <a:solidFill>
                  <a:srgbClr val="002060"/>
                </a:solidFill>
              </a:rPr>
              <a:t>ik vrijwilliger geworden. Ik ga wekelijks met de gebruikers wandelen. Voordien was ik geen wandelaar maar nu kan ik ervan genieten als je ziet hoe </a:t>
            </a:r>
            <a:r>
              <a:rPr lang="nl-BE" sz="1700" dirty="0" smtClean="0">
                <a:solidFill>
                  <a:srgbClr val="002060"/>
                </a:solidFill>
              </a:rPr>
              <a:t>leuk </a:t>
            </a:r>
            <a:r>
              <a:rPr lang="nl-BE" sz="1700" dirty="0">
                <a:solidFill>
                  <a:srgbClr val="002060"/>
                </a:solidFill>
              </a:rPr>
              <a:t>de mensen het vinden.  </a:t>
            </a:r>
          </a:p>
        </p:txBody>
      </p:sp>
    </p:spTree>
    <p:extLst>
      <p:ext uri="{BB962C8B-B14F-4D97-AF65-F5344CB8AC3E}">
        <p14:creationId xmlns:p14="http://schemas.microsoft.com/office/powerpoint/2010/main" val="122116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Aangepaste activiteiten voor personen met dementie</a:t>
            </a:r>
            <a:endParaRPr lang="nl-BE" dirty="0"/>
          </a:p>
        </p:txBody>
      </p:sp>
      <p:pic>
        <p:nvPicPr>
          <p:cNvPr id="8" name="Tijdelijke aanduiding voor inhoud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1176"/>
          <a:stretch/>
        </p:blipFill>
        <p:spPr>
          <a:xfrm rot="5400000">
            <a:off x="3708038" y="2176101"/>
            <a:ext cx="4775923" cy="3584575"/>
          </a:xfrm>
        </p:spPr>
      </p:pic>
      <p:pic>
        <p:nvPicPr>
          <p:cNvPr id="9" name="Tijdelijke aanduiding voor inhoud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6726" y="1688929"/>
            <a:ext cx="3248086" cy="2436065"/>
          </a:xfrm>
        </p:spPr>
      </p:pic>
      <p:sp>
        <p:nvSpPr>
          <p:cNvPr id="5" name="Tijdelijke aanduiding voor voettekst 4"/>
          <p:cNvSpPr>
            <a:spLocks noGrp="1"/>
          </p:cNvSpPr>
          <p:nvPr>
            <p:ph type="ftr" sz="quarter" idx="11"/>
          </p:nvPr>
        </p:nvSpPr>
        <p:spPr/>
        <p:txBody>
          <a:bodyPr/>
          <a:lstStyle/>
          <a:p>
            <a:r>
              <a:rPr lang="nl-BE" smtClean="0"/>
              <a:t>een vleugje meer ...</a:t>
            </a:r>
            <a:endParaRPr lang="nl-BE" dirty="0"/>
          </a:p>
        </p:txBody>
      </p:sp>
      <p:sp>
        <p:nvSpPr>
          <p:cNvPr id="6" name="Tijdelijke aanduiding voor datum 5"/>
          <p:cNvSpPr>
            <a:spLocks noGrp="1"/>
          </p:cNvSpPr>
          <p:nvPr>
            <p:ph type="dt" sz="half" idx="10"/>
          </p:nvPr>
        </p:nvSpPr>
        <p:spPr/>
        <p:txBody>
          <a:bodyPr/>
          <a:lstStyle/>
          <a:p>
            <a:fld id="{C5FD9A70-647A-43B5-8E34-4C7317490DC7}" type="datetime1">
              <a:rPr lang="nl-BE" smtClean="0"/>
              <a:t>26/11/2021</a:t>
            </a:fld>
            <a:endParaRPr lang="nl-BE" dirty="0"/>
          </a:p>
        </p:txBody>
      </p:sp>
      <p:sp>
        <p:nvSpPr>
          <p:cNvPr id="7" name="Tijdelijke aanduiding voor dianummer 6"/>
          <p:cNvSpPr>
            <a:spLocks noGrp="1"/>
          </p:cNvSpPr>
          <p:nvPr>
            <p:ph type="sldNum" sz="quarter" idx="12"/>
          </p:nvPr>
        </p:nvSpPr>
        <p:spPr/>
        <p:txBody>
          <a:bodyPr/>
          <a:lstStyle/>
          <a:p>
            <a:fld id="{2299569E-0C74-4C06-83D7-68CB60BBF94D}" type="slidenum">
              <a:rPr lang="nl-BE" smtClean="0"/>
              <a:pPr/>
              <a:t>8</a:t>
            </a:fld>
            <a:endParaRPr lang="nl-BE" dirty="0"/>
          </a:p>
        </p:txBody>
      </p:sp>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41305" y="1927408"/>
            <a:ext cx="2775857" cy="2081893"/>
          </a:xfrm>
          <a:prstGeom prst="rect">
            <a:avLst/>
          </a:prstGeom>
        </p:spPr>
      </p:pic>
      <p:pic>
        <p:nvPicPr>
          <p:cNvPr id="14" name="Afbeelding 13"/>
          <p:cNvPicPr>
            <a:picLocks noChangeAspect="1"/>
          </p:cNvPicPr>
          <p:nvPr/>
        </p:nvPicPr>
        <p:blipFill rotWithShape="1">
          <a:blip r:embed="rId5" cstate="print">
            <a:extLst>
              <a:ext uri="{28A0092B-C50C-407E-A947-70E740481C1C}">
                <a14:useLocalDpi xmlns:a14="http://schemas.microsoft.com/office/drawing/2010/main" val="0"/>
              </a:ext>
            </a:extLst>
          </a:blip>
          <a:srcRect r="20201"/>
          <a:stretch/>
        </p:blipFill>
        <p:spPr>
          <a:xfrm rot="5400000">
            <a:off x="9149853" y="3701264"/>
            <a:ext cx="2893147" cy="2417026"/>
          </a:xfrm>
          <a:prstGeom prst="rect">
            <a:avLst/>
          </a:prstGeom>
        </p:spPr>
      </p:pic>
      <p:pic>
        <p:nvPicPr>
          <p:cNvPr id="3" name="Afbeelding 2"/>
          <p:cNvPicPr>
            <a:picLocks noChangeAspect="1"/>
          </p:cNvPicPr>
          <p:nvPr/>
        </p:nvPicPr>
        <p:blipFill rotWithShape="1">
          <a:blip r:embed="rId6" cstate="print">
            <a:extLst>
              <a:ext uri="{28A0092B-C50C-407E-A947-70E740481C1C}">
                <a14:useLocalDpi xmlns:a14="http://schemas.microsoft.com/office/drawing/2010/main" val="0"/>
              </a:ext>
            </a:extLst>
          </a:blip>
          <a:srcRect l="12605" t="-215" r="11031" b="215"/>
          <a:stretch/>
        </p:blipFill>
        <p:spPr>
          <a:xfrm rot="5400000">
            <a:off x="1761696" y="3800922"/>
            <a:ext cx="2942708" cy="2168148"/>
          </a:xfrm>
          <a:prstGeom prst="rect">
            <a:avLst/>
          </a:prstGeom>
        </p:spPr>
      </p:pic>
    </p:spTree>
    <p:extLst>
      <p:ext uri="{BB962C8B-B14F-4D97-AF65-F5344CB8AC3E}">
        <p14:creationId xmlns:p14="http://schemas.microsoft.com/office/powerpoint/2010/main" val="194830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157C084-4D5D-46CE-986B-AF132FB19C40}" type="datetime1">
              <a:rPr lang="nl-BE" smtClean="0"/>
              <a:pPr/>
              <a:t>26/11/2021</a:t>
            </a:fld>
            <a:endParaRPr lang="nl-BE" dirty="0"/>
          </a:p>
        </p:txBody>
      </p:sp>
      <p:sp>
        <p:nvSpPr>
          <p:cNvPr id="4" name="Tijdelijke aanduiding voor voettekst 3"/>
          <p:cNvSpPr>
            <a:spLocks noGrp="1"/>
          </p:cNvSpPr>
          <p:nvPr>
            <p:ph type="ftr" sz="quarter" idx="11"/>
          </p:nvPr>
        </p:nvSpPr>
        <p:spPr/>
        <p:txBody>
          <a:bodyPr/>
          <a:lstStyle/>
          <a:p>
            <a:r>
              <a:rPr lang="nl-BE" smtClean="0"/>
              <a:t>een vleugje meer ...</a:t>
            </a:r>
            <a:endParaRPr lang="nl-BE" dirty="0"/>
          </a:p>
        </p:txBody>
      </p:sp>
      <p:sp>
        <p:nvSpPr>
          <p:cNvPr id="5" name="Tijdelijke aanduiding voor dianummer 4"/>
          <p:cNvSpPr>
            <a:spLocks noGrp="1"/>
          </p:cNvSpPr>
          <p:nvPr>
            <p:ph type="sldNum" sz="quarter" idx="12"/>
          </p:nvPr>
        </p:nvSpPr>
        <p:spPr/>
        <p:txBody>
          <a:bodyPr/>
          <a:lstStyle/>
          <a:p>
            <a:fld id="{2299569E-0C74-4C06-83D7-68CB60BBF94D}" type="slidenum">
              <a:rPr lang="nl-BE" smtClean="0"/>
              <a:pPr/>
              <a:t>9</a:t>
            </a:fld>
            <a:endParaRPr lang="nl-BE" dirty="0"/>
          </a:p>
        </p:txBody>
      </p:sp>
      <p:pic>
        <p:nvPicPr>
          <p:cNvPr id="7" name="Afbeelding 6"/>
          <p:cNvPicPr>
            <a:picLocks noChangeAspect="1"/>
          </p:cNvPicPr>
          <p:nvPr/>
        </p:nvPicPr>
        <p:blipFill rotWithShape="1">
          <a:blip r:embed="rId2"/>
          <a:srcRect l="16037" t="16377" r="24150" b="13155"/>
          <a:stretch/>
        </p:blipFill>
        <p:spPr>
          <a:xfrm>
            <a:off x="1413710" y="158259"/>
            <a:ext cx="9364579" cy="6205892"/>
          </a:xfrm>
          <a:prstGeom prst="rect">
            <a:avLst/>
          </a:prstGeom>
        </p:spPr>
      </p:pic>
    </p:spTree>
    <p:extLst>
      <p:ext uri="{BB962C8B-B14F-4D97-AF65-F5344CB8AC3E}">
        <p14:creationId xmlns:p14="http://schemas.microsoft.com/office/powerpoint/2010/main" val="3240778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 WInde">
      <a:majorFont>
        <a:latin typeface="CabritoSansW01-NormRegular"/>
        <a:ea typeface=""/>
        <a:cs typeface=""/>
      </a:majorFont>
      <a:minorFont>
        <a:latin typeface="CabritoSansW01-Norm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389</Words>
  <Application>Microsoft Office PowerPoint</Application>
  <PresentationFormat>Breedbeeld</PresentationFormat>
  <Paragraphs>61</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CabritoSansW01-NormRegular</vt:lpstr>
      <vt:lpstr>Calibri</vt:lpstr>
      <vt:lpstr>Wingdings</vt:lpstr>
      <vt:lpstr>Kantoorthema</vt:lpstr>
      <vt:lpstr>Schatten in dementiezorg</vt:lpstr>
      <vt:lpstr>Beschermde afdeling </vt:lpstr>
      <vt:lpstr>Ik hou ervan om personen met dementie extra te verwennen</vt:lpstr>
      <vt:lpstr>Dagopvang voor mensen met dementie</vt:lpstr>
      <vt:lpstr>Onze WG dementie</vt:lpstr>
      <vt:lpstr>Werkgroep dementie</vt:lpstr>
      <vt:lpstr>Vrijwilligers voor afdeling personen met dementie</vt:lpstr>
      <vt:lpstr>Aangepaste activiteiten voor personen met dementie</vt:lpstr>
      <vt:lpstr>PowerPoint-presentatie</vt:lpstr>
      <vt:lpstr>   Schatten in dementiezorg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Katrin Reynders</dc:creator>
  <cp:lastModifiedBy>Evi Truyen</cp:lastModifiedBy>
  <cp:revision>32</cp:revision>
  <dcterms:created xsi:type="dcterms:W3CDTF">2020-08-25T09:57:11Z</dcterms:created>
  <dcterms:modified xsi:type="dcterms:W3CDTF">2021-11-26T15:33:58Z</dcterms:modified>
</cp:coreProperties>
</file>